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79"/>
  </p:normalViewPr>
  <p:slideViewPr>
    <p:cSldViewPr snapToGrid="0" snapToObjects="1">
      <p:cViewPr varScale="1">
        <p:scale>
          <a:sx n="93" d="100"/>
          <a:sy n="93" d="100"/>
        </p:scale>
        <p:origin x="166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D57E-A244-6D4C-AD61-A619CECC96F9}" type="datetimeFigureOut">
              <a:rPr kumimoji="1" lang="ja-JP" altLang="en-US" smtClean="0"/>
              <a:t>2017/12/12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E09D-4879-954A-9C18-81ECD2D894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D57E-A244-6D4C-AD61-A619CECC96F9}" type="datetimeFigureOut">
              <a:rPr kumimoji="1" lang="ja-JP" altLang="en-US" smtClean="0"/>
              <a:t>2017/12/12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E09D-4879-954A-9C18-81ECD2D894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D57E-A244-6D4C-AD61-A619CECC96F9}" type="datetimeFigureOut">
              <a:rPr kumimoji="1" lang="ja-JP" altLang="en-US" smtClean="0"/>
              <a:t>2017/12/12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E09D-4879-954A-9C18-81ECD2D894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D57E-A244-6D4C-AD61-A619CECC96F9}" type="datetimeFigureOut">
              <a:rPr kumimoji="1" lang="ja-JP" altLang="en-US" smtClean="0"/>
              <a:t>2017/12/12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E09D-4879-954A-9C18-81ECD2D894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D57E-A244-6D4C-AD61-A619CECC96F9}" type="datetimeFigureOut">
              <a:rPr kumimoji="1" lang="ja-JP" altLang="en-US" smtClean="0"/>
              <a:t>2017/12/12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E09D-4879-954A-9C18-81ECD2D894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D57E-A244-6D4C-AD61-A619CECC96F9}" type="datetimeFigureOut">
              <a:rPr kumimoji="1" lang="ja-JP" altLang="en-US" smtClean="0"/>
              <a:t>2017/12/12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E09D-4879-954A-9C18-81ECD2D894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D57E-A244-6D4C-AD61-A619CECC96F9}" type="datetimeFigureOut">
              <a:rPr kumimoji="1" lang="ja-JP" altLang="en-US" smtClean="0"/>
              <a:t>2017/12/12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E09D-4879-954A-9C18-81ECD2D894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D57E-A244-6D4C-AD61-A619CECC96F9}" type="datetimeFigureOut">
              <a:rPr kumimoji="1" lang="ja-JP" altLang="en-US" smtClean="0"/>
              <a:t>2017/12/12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E09D-4879-954A-9C18-81ECD2D894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D57E-A244-6D4C-AD61-A619CECC96F9}" type="datetimeFigureOut">
              <a:rPr kumimoji="1" lang="ja-JP" altLang="en-US" smtClean="0"/>
              <a:t>2017/12/12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E09D-4879-954A-9C18-81ECD2D894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D57E-A244-6D4C-AD61-A619CECC96F9}" type="datetimeFigureOut">
              <a:rPr kumimoji="1" lang="ja-JP" altLang="en-US" smtClean="0"/>
              <a:t>2017/12/12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E09D-4879-954A-9C18-81ECD2D894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D57E-A244-6D4C-AD61-A619CECC96F9}" type="datetimeFigureOut">
              <a:rPr kumimoji="1" lang="ja-JP" altLang="en-US" smtClean="0"/>
              <a:t>2017/12/12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E09D-4879-954A-9C18-81ECD2D894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7D57E-A244-6D4C-AD61-A619CECC96F9}" type="datetimeFigureOut">
              <a:rPr kumimoji="1" lang="ja-JP" altLang="en-US" smtClean="0"/>
              <a:t>2017/12/12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3E09D-4879-954A-9C18-81ECD2D894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8192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9144000" cy="6221462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0199" y="185997"/>
            <a:ext cx="303031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srgbClr val="FFC000"/>
                </a:solidFill>
              </a:rPr>
              <a:t>INGRID proton module</a:t>
            </a:r>
            <a:endParaRPr kumimoji="1" lang="ja-JP" altLang="en-US" sz="2400" dirty="0">
              <a:solidFill>
                <a:srgbClr val="FFC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06075" y="585066"/>
            <a:ext cx="267682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rgbClr val="FFC000"/>
                </a:solidFill>
              </a:rPr>
              <a:t>w</a:t>
            </a:r>
            <a:r>
              <a:rPr lang="en-US" altLang="ja-JP" sz="2400" dirty="0" smtClean="0">
                <a:solidFill>
                  <a:srgbClr val="FFC000"/>
                </a:solidFill>
              </a:rPr>
              <a:t>ater-out WAGASCI</a:t>
            </a:r>
            <a:endParaRPr kumimoji="1" lang="ja-JP" altLang="en-US" sz="2400" dirty="0">
              <a:solidFill>
                <a:srgbClr val="FFC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494826" y="967984"/>
            <a:ext cx="248285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srgbClr val="0070C0"/>
                </a:solidFill>
              </a:rPr>
              <a:t>water-in WAGASCI</a:t>
            </a:r>
            <a:endParaRPr kumimoji="1" lang="ja-JP" altLang="en-US" sz="2400" dirty="0">
              <a:solidFill>
                <a:srgbClr val="0070C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71010" y="6006827"/>
            <a:ext cx="2569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srgbClr val="FF0000"/>
                </a:solidFill>
              </a:rPr>
              <a:t>Side-MRD modules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196829" y="910598"/>
            <a:ext cx="161486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srgbClr val="FF0000"/>
                </a:solidFill>
              </a:rPr>
              <a:t>Baby-MIND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>
          <a:xfrm>
            <a:off x="736449" y="585066"/>
            <a:ext cx="64304" cy="2379808"/>
          </a:xfrm>
          <a:prstGeom prst="line">
            <a:avLst/>
          </a:prstGeom>
          <a:ln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1351473" y="1030580"/>
            <a:ext cx="402204" cy="2197529"/>
          </a:xfrm>
          <a:prstGeom prst="line">
            <a:avLst/>
          </a:prstGeom>
          <a:ln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1955977" y="1410805"/>
            <a:ext cx="445034" cy="1817304"/>
          </a:xfrm>
          <a:prstGeom prst="line">
            <a:avLst/>
          </a:prstGeom>
          <a:ln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 flipH="1" flipV="1">
            <a:off x="1913857" y="2319457"/>
            <a:ext cx="42120" cy="362845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V="1">
            <a:off x="1958644" y="4763457"/>
            <a:ext cx="140070" cy="1230352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7481454" y="69457"/>
            <a:ext cx="1283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Top view</a:t>
            </a:r>
            <a:endParaRPr kumimoji="1" lang="ja-JP" altLang="en-US" sz="2400" dirty="0"/>
          </a:p>
        </p:txBody>
      </p:sp>
      <p:sp>
        <p:nvSpPr>
          <p:cNvPr id="28" name="正方形/長方形 27"/>
          <p:cNvSpPr/>
          <p:nvPr/>
        </p:nvSpPr>
        <p:spPr>
          <a:xfrm>
            <a:off x="3519055" y="1607125"/>
            <a:ext cx="4904509" cy="374379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2036296" y="2826328"/>
            <a:ext cx="540327" cy="1462446"/>
          </a:xfrm>
          <a:prstGeom prst="rect">
            <a:avLst/>
          </a:prstGeom>
          <a:noFill/>
          <a:ln w="285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1163458" y="4576764"/>
            <a:ext cx="1701067" cy="45229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1163457" y="2042364"/>
            <a:ext cx="1701067" cy="45229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602311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12</Words>
  <Application>Microsoft Macintosh PowerPoint</Application>
  <PresentationFormat>画面に合わせる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游ゴシック</vt:lpstr>
      <vt:lpstr>游ゴシック Light</vt:lpstr>
      <vt:lpstr>Arial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2</cp:revision>
  <dcterms:created xsi:type="dcterms:W3CDTF">2017-12-12T08:46:27Z</dcterms:created>
  <dcterms:modified xsi:type="dcterms:W3CDTF">2017-12-12T09:00:47Z</dcterms:modified>
</cp:coreProperties>
</file>