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Lst>
  <p:sldSz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horzBarState="maximized">
    <p:restoredLeft sz="15987" autoAdjust="0"/>
    <p:restoredTop sz="94660"/>
  </p:normalViewPr>
  <p:slideViewPr>
    <p:cSldViewPr snapToGrid="1" snapToObjects="1">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tableStyles" Target="tableStyle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3" name="Shape 2"/>
        <p:cNvGrpSpPr/>
        <p:nvPr/>
      </p:nvGrpSpPr>
      <p:grpSpPr>
        <a:xfrm>
          <a:off x="0" y="0"/>
          <a:ext cx="0" cy="0"/>
          <a:chOff x="0" y="0"/>
          <a:chExt cx="0" cy="0"/>
        </a:xfrm>
      </p:grpSpPr>
      <p:sp>
        <p:nvSpPr>
          <p:cNvPr id="1048619" name="Shape 3"/>
          <p:cNvSpPr/>
          <p:nvPr>
            <p:ph type="sldImg" idx="2"/>
          </p:nvPr>
        </p:nvSpPr>
        <p:spPr>
          <a:xfrm>
            <a:off x="381300" y="685800"/>
            <a:ext cx="6096075" cy="3429000"/>
          </a:xfrm>
          <a:custGeom>
            <a:avLst/>
            <a:ahLst/>
            <a:rect l="0" t="0"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620" name="Shape 4"/>
          <p:cNvSpPr txBox="1"/>
          <p:nvPr>
            <p:ph type="body" idx="1"/>
          </p:nvPr>
        </p:nvSpPr>
        <p:spPr>
          <a:xfrm>
            <a:off x="685800" y="4343400"/>
            <a:ext cx="5486400" cy="4114800"/>
          </a:xfrm>
          <a:prstGeom prst="rect"/>
          <a:noFill/>
          <a:ln>
            <a:noFill/>
          </a:ln>
        </p:spPr>
        <p:txBody>
          <a:bodyPr anchor="t" anchorCtr="0"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 name="Shape 50"/>
        <p:cNvGrpSpPr/>
        <p:nvPr/>
      </p:nvGrpSpPr>
      <p:grpSpPr>
        <a:xfrm>
          <a:off x="0" y="0"/>
          <a:ext cx="0" cy="0"/>
          <a:chOff x="0" y="0"/>
          <a:chExt cx="0" cy="0"/>
        </a:xfrm>
      </p:grpSpPr>
      <p:sp>
        <p:nvSpPr>
          <p:cNvPr id="1048585" name="Shape 51"/>
          <p:cNvSpPr/>
          <p:nvPr>
            <p:ph type="sldImg" idx="2"/>
          </p:nvPr>
        </p:nvSpPr>
        <p:spPr>
          <a:xfrm>
            <a:off x="381300" y="685800"/>
            <a:ext cx="6096075" cy="3429000"/>
          </a:xfrm>
          <a:custGeom>
            <a:avLst/>
            <a:ahLst/>
            <a:rect l="0" t="0" r="r" b="b"/>
            <a:pathLst>
              <a:path w="120000" h="120000" extrusionOk="0">
                <a:moveTo>
                  <a:pt x="0" y="0"/>
                </a:moveTo>
                <a:lnTo>
                  <a:pt x="120000" y="0"/>
                </a:lnTo>
                <a:lnTo>
                  <a:pt x="120000" y="120000"/>
                </a:lnTo>
                <a:lnTo>
                  <a:pt x="0" y="120000"/>
                </a:lnTo>
                <a:close/>
              </a:path>
            </a:pathLst>
          </a:custGeom>
        </p:spPr>
      </p:sp>
      <p:sp>
        <p:nvSpPr>
          <p:cNvPr id="1048586" name="Shape 52"/>
          <p:cNvSpPr txBox="1"/>
          <p:nvPr>
            <p:ph type="body" idx="1"/>
          </p:nvPr>
        </p:nvSpPr>
        <p:spPr>
          <a:xfrm>
            <a:off x="685800" y="4343400"/>
            <a:ext cx="5486400" cy="4114800"/>
          </a:xfrm>
          <a:prstGeom prst="rect"/>
        </p:spPr>
        <p:txBody>
          <a:bodyPr anchor="t" anchorCtr="0" bIns="91425" lIns="91425" rIns="91425" tIns="91425">
            <a:noAutofit/>
          </a:bodyPr>
          <a:p>
            <a:pPr lvl="0">
              <a:spcBef>
                <a:spcPts val="0"/>
              </a:spcBef>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 name="Shape 56"/>
        <p:cNvGrpSpPr/>
        <p:nvPr/>
      </p:nvGrpSpPr>
      <p:grpSpPr>
        <a:xfrm>
          <a:off x="0" y="0"/>
          <a:ext cx="0" cy="0"/>
          <a:chOff x="0" y="0"/>
          <a:chExt cx="0" cy="0"/>
        </a:xfrm>
      </p:grpSpPr>
      <p:sp>
        <p:nvSpPr>
          <p:cNvPr id="1048593" name="Shape 57"/>
          <p:cNvSpPr/>
          <p:nvPr>
            <p:ph type="sldImg" idx="2"/>
          </p:nvPr>
        </p:nvSpPr>
        <p:spPr>
          <a:xfrm>
            <a:off x="381300" y="685800"/>
            <a:ext cx="6096000" cy="3429000"/>
          </a:xfrm>
          <a:custGeom>
            <a:avLst/>
            <a:ahLst/>
            <a:rect l="0" t="0" r="r" b="b"/>
            <a:pathLst>
              <a:path w="120000" h="120000" extrusionOk="0">
                <a:moveTo>
                  <a:pt x="0" y="0"/>
                </a:moveTo>
                <a:lnTo>
                  <a:pt x="120000" y="0"/>
                </a:lnTo>
                <a:lnTo>
                  <a:pt x="120000" y="120000"/>
                </a:lnTo>
                <a:lnTo>
                  <a:pt x="0" y="120000"/>
                </a:lnTo>
                <a:close/>
              </a:path>
            </a:pathLst>
          </a:custGeom>
        </p:spPr>
      </p:sp>
      <p:sp>
        <p:nvSpPr>
          <p:cNvPr id="1048594" name="Shape 58"/>
          <p:cNvSpPr txBox="1"/>
          <p:nvPr>
            <p:ph type="body" idx="1"/>
          </p:nvPr>
        </p:nvSpPr>
        <p:spPr>
          <a:xfrm>
            <a:off x="685800" y="4343400"/>
            <a:ext cx="5486400" cy="4114800"/>
          </a:xfrm>
          <a:prstGeom prst="rect"/>
        </p:spPr>
        <p:txBody>
          <a:bodyPr anchor="t" anchorCtr="0" bIns="91425" lIns="91425" rIns="91425" tIns="91425">
            <a:noAutofit/>
          </a:bodyPr>
          <a:p>
            <a:pPr lvl="0">
              <a:spcBef>
                <a:spcPts val="0"/>
              </a:spcBef>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6" name="Shape 9"/>
        <p:cNvGrpSpPr/>
        <p:nvPr/>
      </p:nvGrpSpPr>
      <p:grpSpPr>
        <a:xfrm>
          <a:off x="0" y="0"/>
          <a:ext cx="0" cy="0"/>
          <a:chOff x="0" y="0"/>
          <a:chExt cx="0" cy="0"/>
        </a:xfrm>
      </p:grpSpPr>
      <p:sp>
        <p:nvSpPr>
          <p:cNvPr id="1048579" name="Shape 10"/>
          <p:cNvSpPr txBox="1"/>
          <p:nvPr>
            <p:ph type="ctrTitle"/>
          </p:nvPr>
        </p:nvSpPr>
        <p:spPr>
          <a:xfrm>
            <a:off x="311708" y="744575"/>
            <a:ext cx="8520600" cy="2052600"/>
          </a:xfrm>
          <a:prstGeom prst="rect"/>
        </p:spPr>
        <p:txBody>
          <a:bodyPr anchor="b" anchorCtr="0" bIns="91425" lIns="91425" rIns="91425" tIns="91425"/>
          <a:lstStyle>
            <a:lvl1pPr algn="ctr" lvl="0">
              <a:spcBef>
                <a:spcPts val="0"/>
              </a:spcBef>
              <a:buSzPct val="100000"/>
              <a:defRPr sz="5200"/>
            </a:lvl1pPr>
            <a:lvl2pPr algn="ctr" lvl="1">
              <a:spcBef>
                <a:spcPts val="0"/>
              </a:spcBef>
              <a:buSzPct val="100000"/>
              <a:defRPr sz="5200"/>
            </a:lvl2pPr>
            <a:lvl3pPr algn="ctr" lvl="2">
              <a:spcBef>
                <a:spcPts val="0"/>
              </a:spcBef>
              <a:buSzPct val="100000"/>
              <a:defRPr sz="5200"/>
            </a:lvl3pPr>
            <a:lvl4pPr algn="ctr" lvl="3">
              <a:spcBef>
                <a:spcPts val="0"/>
              </a:spcBef>
              <a:buSzPct val="100000"/>
              <a:defRPr sz="5200"/>
            </a:lvl4pPr>
            <a:lvl5pPr algn="ctr" lvl="4">
              <a:spcBef>
                <a:spcPts val="0"/>
              </a:spcBef>
              <a:buSzPct val="100000"/>
              <a:defRPr sz="5200"/>
            </a:lvl5pPr>
            <a:lvl6pPr algn="ctr" lvl="5">
              <a:spcBef>
                <a:spcPts val="0"/>
              </a:spcBef>
              <a:buSzPct val="100000"/>
              <a:defRPr sz="5200"/>
            </a:lvl6pPr>
            <a:lvl7pPr algn="ctr" lvl="6">
              <a:spcBef>
                <a:spcPts val="0"/>
              </a:spcBef>
              <a:buSzPct val="100000"/>
              <a:defRPr sz="5200"/>
            </a:lvl7pPr>
            <a:lvl8pPr algn="ctr" lvl="7">
              <a:spcBef>
                <a:spcPts val="0"/>
              </a:spcBef>
              <a:buSzPct val="100000"/>
              <a:defRPr sz="5200"/>
            </a:lvl8pPr>
            <a:lvl9pPr algn="ctr" lvl="8">
              <a:spcBef>
                <a:spcPts val="0"/>
              </a:spcBef>
              <a:buSzPct val="100000"/>
              <a:defRPr sz="5200"/>
            </a:lvl9pPr>
          </a:lstStyle>
          <a:p/>
        </p:txBody>
      </p:sp>
      <p:sp>
        <p:nvSpPr>
          <p:cNvPr id="1048580" name="Shape 11"/>
          <p:cNvSpPr txBox="1"/>
          <p:nvPr>
            <p:ph type="subTitle" idx="1"/>
          </p:nvPr>
        </p:nvSpPr>
        <p:spPr>
          <a:xfrm>
            <a:off x="311700" y="2834125"/>
            <a:ext cx="8520600" cy="792600"/>
          </a:xfrm>
          <a:prstGeom prst="rect"/>
        </p:spPr>
        <p:txBody>
          <a:bodyPr anchor="t" anchorCtr="0" bIns="91425" lIns="91425" rIns="91425" tIns="91425"/>
          <a:lstStyle>
            <a:lvl1pPr algn="ctr" lvl="0">
              <a:lnSpc>
                <a:spcPct val="100000"/>
              </a:lnSpc>
              <a:spcBef>
                <a:spcPts val="0"/>
              </a:spcBef>
              <a:spcAft>
                <a:spcPts val="0"/>
              </a:spcAft>
              <a:buSzPct val="100000"/>
              <a:buNone/>
              <a:defRPr sz="2800"/>
            </a:lvl1pPr>
            <a:lvl2pPr algn="ctr" lvl="1">
              <a:lnSpc>
                <a:spcPct val="100000"/>
              </a:lnSpc>
              <a:spcBef>
                <a:spcPts val="0"/>
              </a:spcBef>
              <a:spcAft>
                <a:spcPts val="0"/>
              </a:spcAft>
              <a:buSzPct val="100000"/>
              <a:buNone/>
              <a:defRPr sz="2800"/>
            </a:lvl2pPr>
            <a:lvl3pPr algn="ctr" lvl="2">
              <a:lnSpc>
                <a:spcPct val="100000"/>
              </a:lnSpc>
              <a:spcBef>
                <a:spcPts val="0"/>
              </a:spcBef>
              <a:spcAft>
                <a:spcPts val="0"/>
              </a:spcAft>
              <a:buSzPct val="100000"/>
              <a:buNone/>
              <a:defRPr sz="2800"/>
            </a:lvl3pPr>
            <a:lvl4pPr algn="ctr" lvl="3">
              <a:lnSpc>
                <a:spcPct val="100000"/>
              </a:lnSpc>
              <a:spcBef>
                <a:spcPts val="0"/>
              </a:spcBef>
              <a:spcAft>
                <a:spcPts val="0"/>
              </a:spcAft>
              <a:buSzPct val="100000"/>
              <a:buNone/>
              <a:defRPr sz="2800"/>
            </a:lvl4pPr>
            <a:lvl5pPr algn="ctr" lvl="4">
              <a:lnSpc>
                <a:spcPct val="100000"/>
              </a:lnSpc>
              <a:spcBef>
                <a:spcPts val="0"/>
              </a:spcBef>
              <a:spcAft>
                <a:spcPts val="0"/>
              </a:spcAft>
              <a:buSzPct val="100000"/>
              <a:buNone/>
              <a:defRPr sz="2800"/>
            </a:lvl5pPr>
            <a:lvl6pPr algn="ctr" lvl="5">
              <a:lnSpc>
                <a:spcPct val="100000"/>
              </a:lnSpc>
              <a:spcBef>
                <a:spcPts val="0"/>
              </a:spcBef>
              <a:spcAft>
                <a:spcPts val="0"/>
              </a:spcAft>
              <a:buSzPct val="100000"/>
              <a:buNone/>
              <a:defRPr sz="2800"/>
            </a:lvl6pPr>
            <a:lvl7pPr algn="ctr" lvl="6">
              <a:lnSpc>
                <a:spcPct val="100000"/>
              </a:lnSpc>
              <a:spcBef>
                <a:spcPts val="0"/>
              </a:spcBef>
              <a:spcAft>
                <a:spcPts val="0"/>
              </a:spcAft>
              <a:buSzPct val="100000"/>
              <a:buNone/>
              <a:defRPr sz="2800"/>
            </a:lvl7pPr>
            <a:lvl8pPr algn="ctr" lvl="7">
              <a:lnSpc>
                <a:spcPct val="100000"/>
              </a:lnSpc>
              <a:spcBef>
                <a:spcPts val="0"/>
              </a:spcBef>
              <a:spcAft>
                <a:spcPts val="0"/>
              </a:spcAft>
              <a:buSzPct val="100000"/>
              <a:buNone/>
              <a:defRPr sz="2800"/>
            </a:lvl8pPr>
            <a:lvl9pPr algn="ctr" lvl="8">
              <a:lnSpc>
                <a:spcPct val="100000"/>
              </a:lnSpc>
              <a:spcBef>
                <a:spcPts val="0"/>
              </a:spcBef>
              <a:spcAft>
                <a:spcPts val="0"/>
              </a:spcAft>
              <a:buSzPct val="100000"/>
              <a:buNone/>
              <a:defRPr sz="2800"/>
            </a:lvl9pPr>
          </a:lstStyle>
          <a:p/>
        </p:txBody>
      </p:sp>
      <p:sp>
        <p:nvSpPr>
          <p:cNvPr id="1048581" name="Shape 12"/>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28" name="Shape 44"/>
        <p:cNvGrpSpPr/>
        <p:nvPr/>
      </p:nvGrpSpPr>
      <p:grpSpPr>
        <a:xfrm>
          <a:off x="0" y="0"/>
          <a:ext cx="0" cy="0"/>
          <a:chOff x="0" y="0"/>
          <a:chExt cx="0" cy="0"/>
        </a:xfrm>
      </p:grpSpPr>
      <p:sp>
        <p:nvSpPr>
          <p:cNvPr id="1048603" name="Shape 45"/>
          <p:cNvSpPr txBox="1"/>
          <p:nvPr>
            <p:ph type="title"/>
          </p:nvPr>
        </p:nvSpPr>
        <p:spPr>
          <a:xfrm>
            <a:off x="311700" y="1106125"/>
            <a:ext cx="8520600" cy="1963500"/>
          </a:xfrm>
          <a:prstGeom prst="rect"/>
        </p:spPr>
        <p:txBody>
          <a:bodyPr anchor="b" anchorCtr="0" bIns="91425" lIns="91425" rIns="91425" tIns="91425"/>
          <a:lstStyle>
            <a:lvl1pPr algn="ctr" lvl="0">
              <a:spcBef>
                <a:spcPts val="0"/>
              </a:spcBef>
              <a:buSzPct val="100000"/>
              <a:defRPr sz="12000"/>
            </a:lvl1pPr>
            <a:lvl2pPr algn="ctr" lvl="1">
              <a:spcBef>
                <a:spcPts val="0"/>
              </a:spcBef>
              <a:buSzPct val="100000"/>
              <a:defRPr sz="12000"/>
            </a:lvl2pPr>
            <a:lvl3pPr algn="ctr" lvl="2">
              <a:spcBef>
                <a:spcPts val="0"/>
              </a:spcBef>
              <a:buSzPct val="100000"/>
              <a:defRPr sz="12000"/>
            </a:lvl3pPr>
            <a:lvl4pPr algn="ctr" lvl="3">
              <a:spcBef>
                <a:spcPts val="0"/>
              </a:spcBef>
              <a:buSzPct val="100000"/>
              <a:defRPr sz="12000"/>
            </a:lvl4pPr>
            <a:lvl5pPr algn="ctr" lvl="4">
              <a:spcBef>
                <a:spcPts val="0"/>
              </a:spcBef>
              <a:buSzPct val="100000"/>
              <a:defRPr sz="12000"/>
            </a:lvl5pPr>
            <a:lvl6pPr algn="ctr" lvl="5">
              <a:spcBef>
                <a:spcPts val="0"/>
              </a:spcBef>
              <a:buSzPct val="100000"/>
              <a:defRPr sz="12000"/>
            </a:lvl6pPr>
            <a:lvl7pPr algn="ctr" lvl="6">
              <a:spcBef>
                <a:spcPts val="0"/>
              </a:spcBef>
              <a:buSzPct val="100000"/>
              <a:defRPr sz="12000"/>
            </a:lvl7pPr>
            <a:lvl8pPr algn="ctr" lvl="7">
              <a:spcBef>
                <a:spcPts val="0"/>
              </a:spcBef>
              <a:buSzPct val="100000"/>
              <a:defRPr sz="12000"/>
            </a:lvl8pPr>
            <a:lvl9pPr algn="ctr" lvl="8">
              <a:spcBef>
                <a:spcPts val="0"/>
              </a:spcBef>
              <a:buSzPct val="100000"/>
              <a:defRPr sz="12000"/>
            </a:lvl9pPr>
          </a:lstStyle>
          <a:p/>
        </p:txBody>
      </p:sp>
      <p:sp>
        <p:nvSpPr>
          <p:cNvPr id="1048604" name="Shape 46"/>
          <p:cNvSpPr txBox="1"/>
          <p:nvPr>
            <p:ph type="body" idx="1"/>
          </p:nvPr>
        </p:nvSpPr>
        <p:spPr>
          <a:xfrm>
            <a:off x="311700" y="3152225"/>
            <a:ext cx="8520600" cy="1300800"/>
          </a:xfrm>
          <a:prstGeom prst="rect"/>
        </p:spPr>
        <p:txBody>
          <a:bodyPr anchor="t" anchorCtr="0" bIns="91425" lIns="91425" rIns="91425" tIns="91425"/>
          <a:lstStyle>
            <a:lvl1pPr algn="ctr" lvl="0">
              <a:spcBef>
                <a:spcPts val="0"/>
              </a:spcBef>
            </a:lvl1pPr>
            <a:lvl2pPr algn="ctr" lvl="1">
              <a:spcBef>
                <a:spcPts val="0"/>
              </a:spcBef>
            </a:lvl2pPr>
            <a:lvl3pPr algn="ctr" lvl="2">
              <a:spcBef>
                <a:spcPts val="0"/>
              </a:spcBef>
            </a:lvl3pPr>
            <a:lvl4pPr algn="ctr" lvl="3">
              <a:spcBef>
                <a:spcPts val="0"/>
              </a:spcBef>
            </a:lvl4pPr>
            <a:lvl5pPr algn="ctr" lvl="4">
              <a:spcBef>
                <a:spcPts val="0"/>
              </a:spcBef>
            </a:lvl5pPr>
            <a:lvl6pPr algn="ctr" lvl="5">
              <a:spcBef>
                <a:spcPts val="0"/>
              </a:spcBef>
            </a:lvl6pPr>
            <a:lvl7pPr algn="ctr" lvl="6">
              <a:spcBef>
                <a:spcPts val="0"/>
              </a:spcBef>
            </a:lvl7pPr>
            <a:lvl8pPr algn="ctr" lvl="7">
              <a:spcBef>
                <a:spcPts val="0"/>
              </a:spcBef>
            </a:lvl8pPr>
            <a:lvl9pPr algn="ctr" lvl="8">
              <a:spcBef>
                <a:spcPts val="0"/>
              </a:spcBef>
            </a:lvl9pPr>
          </a:lstStyle>
          <a:p/>
        </p:txBody>
      </p:sp>
      <p:sp>
        <p:nvSpPr>
          <p:cNvPr id="1048605" name="Shape 47"/>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25" name="Shape 48"/>
        <p:cNvGrpSpPr/>
        <p:nvPr/>
      </p:nvGrpSpPr>
      <p:grpSpPr>
        <a:xfrm>
          <a:off x="0" y="0"/>
          <a:ext cx="0" cy="0"/>
          <a:chOff x="0" y="0"/>
          <a:chExt cx="0" cy="0"/>
        </a:xfrm>
      </p:grpSpPr>
      <p:sp>
        <p:nvSpPr>
          <p:cNvPr id="1048598" name="Shape 49"/>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26" name="Shape 13"/>
        <p:cNvGrpSpPr/>
        <p:nvPr/>
      </p:nvGrpSpPr>
      <p:grpSpPr>
        <a:xfrm>
          <a:off x="0" y="0"/>
          <a:ext cx="0" cy="0"/>
          <a:chOff x="0" y="0"/>
          <a:chExt cx="0" cy="0"/>
        </a:xfrm>
      </p:grpSpPr>
      <p:sp>
        <p:nvSpPr>
          <p:cNvPr id="1048599" name="Shape 14"/>
          <p:cNvSpPr txBox="1"/>
          <p:nvPr>
            <p:ph type="title"/>
          </p:nvPr>
        </p:nvSpPr>
        <p:spPr>
          <a:xfrm>
            <a:off x="311700" y="2150850"/>
            <a:ext cx="8520600" cy="841800"/>
          </a:xfrm>
          <a:prstGeom prst="rect"/>
        </p:spPr>
        <p:txBody>
          <a:bodyPr anchor="ctr" anchorCtr="0" bIns="91425" lIns="91425" rIns="91425" tIns="91425"/>
          <a:lstStyle>
            <a:lvl1pPr algn="ctr" lvl="0">
              <a:spcBef>
                <a:spcPts val="0"/>
              </a:spcBef>
              <a:buSzPct val="100000"/>
              <a:defRPr sz="3600"/>
            </a:lvl1pPr>
            <a:lvl2pPr algn="ctr" lvl="1">
              <a:spcBef>
                <a:spcPts val="0"/>
              </a:spcBef>
              <a:buSzPct val="100000"/>
              <a:defRPr sz="3600"/>
            </a:lvl2pPr>
            <a:lvl3pPr algn="ctr" lvl="2">
              <a:spcBef>
                <a:spcPts val="0"/>
              </a:spcBef>
              <a:buSzPct val="100000"/>
              <a:defRPr sz="3600"/>
            </a:lvl3pPr>
            <a:lvl4pPr algn="ctr" lvl="3">
              <a:spcBef>
                <a:spcPts val="0"/>
              </a:spcBef>
              <a:buSzPct val="100000"/>
              <a:defRPr sz="3600"/>
            </a:lvl4pPr>
            <a:lvl5pPr algn="ctr" lvl="4">
              <a:spcBef>
                <a:spcPts val="0"/>
              </a:spcBef>
              <a:buSzPct val="100000"/>
              <a:defRPr sz="3600"/>
            </a:lvl5pPr>
            <a:lvl6pPr algn="ctr" lvl="5">
              <a:spcBef>
                <a:spcPts val="0"/>
              </a:spcBef>
              <a:buSzPct val="100000"/>
              <a:defRPr sz="3600"/>
            </a:lvl6pPr>
            <a:lvl7pPr algn="ctr" lvl="6">
              <a:spcBef>
                <a:spcPts val="0"/>
              </a:spcBef>
              <a:buSzPct val="100000"/>
              <a:defRPr sz="3600"/>
            </a:lvl7pPr>
            <a:lvl8pPr algn="ctr" lvl="7">
              <a:spcBef>
                <a:spcPts val="0"/>
              </a:spcBef>
              <a:buSzPct val="100000"/>
              <a:defRPr sz="3600"/>
            </a:lvl8pPr>
            <a:lvl9pPr algn="ctr" lvl="8">
              <a:spcBef>
                <a:spcPts val="0"/>
              </a:spcBef>
              <a:buSzPct val="100000"/>
              <a:defRPr sz="3600"/>
            </a:lvl9pPr>
          </a:lstStyle>
          <a:p/>
        </p:txBody>
      </p:sp>
      <p:sp>
        <p:nvSpPr>
          <p:cNvPr id="1048600" name="Shape 15"/>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20" name="Shape 16"/>
        <p:cNvGrpSpPr/>
        <p:nvPr/>
      </p:nvGrpSpPr>
      <p:grpSpPr>
        <a:xfrm>
          <a:off x="0" y="0"/>
          <a:ext cx="0" cy="0"/>
          <a:chOff x="0" y="0"/>
          <a:chExt cx="0" cy="0"/>
        </a:xfrm>
      </p:grpSpPr>
      <p:sp>
        <p:nvSpPr>
          <p:cNvPr id="1048587" name="Shape 17"/>
          <p:cNvSpPr txBox="1"/>
          <p:nvPr>
            <p:ph type="title"/>
          </p:nvPr>
        </p:nvSpPr>
        <p:spPr>
          <a:xfrm>
            <a:off x="311785" y="445135"/>
            <a:ext cx="8520430" cy="572770"/>
          </a:xfrm>
          <a:prstGeom prst="rect"/>
        </p:spPr>
        <p:txBody>
          <a:bodyPr anchor="t" anchorCtr="0" bIns="91425" lIns="91425" rIns="91425" tIns="91425"/>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p:txBody>
      </p:sp>
      <p:sp>
        <p:nvSpPr>
          <p:cNvPr id="1048588" name="Shape 18"/>
          <p:cNvSpPr txBox="1"/>
          <p:nvPr>
            <p:ph type="body" idx="1"/>
          </p:nvPr>
        </p:nvSpPr>
        <p:spPr>
          <a:xfrm>
            <a:off x="311785" y="1152525"/>
            <a:ext cx="8520430" cy="3416300"/>
          </a:xfrm>
          <a:prstGeom prst="rect"/>
        </p:spPr>
        <p:txBody>
          <a:bodyPr anchor="t" anchorCtr="0" bIns="91425" lIns="91425" rIns="91425" tIns="91425"/>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p:txBody>
      </p:sp>
      <p:sp>
        <p:nvSpPr>
          <p:cNvPr id="1048589" name="Shape 19"/>
          <p:cNvSpPr txBox="1"/>
          <p:nvPr>
            <p:ph type="sldNum" idx="12"/>
          </p:nvPr>
        </p:nvSpPr>
        <p:spPr>
          <a:xfrm>
            <a:off x="8472170" y="4663440"/>
            <a:ext cx="548640" cy="3937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29" name="Shape 20"/>
        <p:cNvGrpSpPr/>
        <p:nvPr/>
      </p:nvGrpSpPr>
      <p:grpSpPr>
        <a:xfrm>
          <a:off x="0" y="0"/>
          <a:ext cx="0" cy="0"/>
          <a:chOff x="0" y="0"/>
          <a:chExt cx="0" cy="0"/>
        </a:xfrm>
      </p:grpSpPr>
      <p:sp>
        <p:nvSpPr>
          <p:cNvPr id="1048606" name="Shape 21"/>
          <p:cNvSpPr txBox="1"/>
          <p:nvPr>
            <p:ph type="title"/>
          </p:nvPr>
        </p:nvSpPr>
        <p:spPr>
          <a:xfrm>
            <a:off x="311700" y="445025"/>
            <a:ext cx="8520600" cy="572700"/>
          </a:xfrm>
          <a:prstGeom prst="rect"/>
        </p:spPr>
        <p:txBody>
          <a:bodyPr anchor="t" anchorCtr="0" bIns="91425" lIns="91425" rIns="91425" tIns="91425"/>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p:txBody>
      </p:sp>
      <p:sp>
        <p:nvSpPr>
          <p:cNvPr id="1048607" name="Shape 22"/>
          <p:cNvSpPr txBox="1"/>
          <p:nvPr>
            <p:ph type="body" idx="1"/>
          </p:nvPr>
        </p:nvSpPr>
        <p:spPr>
          <a:xfrm>
            <a:off x="311700" y="1152475"/>
            <a:ext cx="3999900" cy="3416400"/>
          </a:xfrm>
          <a:prstGeom prst="rect"/>
        </p:spPr>
        <p:txBody>
          <a:bodyPr anchor="t" anchorCtr="0"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048608" name="Shape 23"/>
          <p:cNvSpPr txBox="1"/>
          <p:nvPr>
            <p:ph type="body" idx="2"/>
          </p:nvPr>
        </p:nvSpPr>
        <p:spPr>
          <a:xfrm>
            <a:off x="4832400" y="1152475"/>
            <a:ext cx="3999900" cy="3416400"/>
          </a:xfrm>
          <a:prstGeom prst="rect"/>
        </p:spPr>
        <p:txBody>
          <a:bodyPr anchor="t" anchorCtr="0"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048609" name="Shape 24"/>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30" name="Shape 25"/>
        <p:cNvGrpSpPr/>
        <p:nvPr/>
      </p:nvGrpSpPr>
      <p:grpSpPr>
        <a:xfrm>
          <a:off x="0" y="0"/>
          <a:ext cx="0" cy="0"/>
          <a:chOff x="0" y="0"/>
          <a:chExt cx="0" cy="0"/>
        </a:xfrm>
      </p:grpSpPr>
      <p:sp>
        <p:nvSpPr>
          <p:cNvPr id="1048610" name="Shape 26"/>
          <p:cNvSpPr txBox="1"/>
          <p:nvPr>
            <p:ph type="title"/>
          </p:nvPr>
        </p:nvSpPr>
        <p:spPr>
          <a:xfrm>
            <a:off x="311700" y="445025"/>
            <a:ext cx="8520600" cy="572700"/>
          </a:xfrm>
          <a:prstGeom prst="rect"/>
        </p:spPr>
        <p:txBody>
          <a:bodyPr anchor="t" anchorCtr="0" bIns="91425" lIns="91425" rIns="91425" tIns="91425"/>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p:txBody>
      </p:sp>
      <p:sp>
        <p:nvSpPr>
          <p:cNvPr id="1048611" name="Shape 27"/>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24" name="Shape 28"/>
        <p:cNvGrpSpPr/>
        <p:nvPr/>
      </p:nvGrpSpPr>
      <p:grpSpPr>
        <a:xfrm>
          <a:off x="0" y="0"/>
          <a:ext cx="0" cy="0"/>
          <a:chOff x="0" y="0"/>
          <a:chExt cx="0" cy="0"/>
        </a:xfrm>
      </p:grpSpPr>
      <p:sp>
        <p:nvSpPr>
          <p:cNvPr id="1048595" name="Shape 29"/>
          <p:cNvSpPr txBox="1"/>
          <p:nvPr>
            <p:ph type="title"/>
          </p:nvPr>
        </p:nvSpPr>
        <p:spPr>
          <a:xfrm>
            <a:off x="311700" y="555600"/>
            <a:ext cx="2808000" cy="755700"/>
          </a:xfrm>
          <a:prstGeom prst="rect"/>
        </p:spPr>
        <p:txBody>
          <a:bodyPr anchor="b" anchorCtr="0"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048596" name="Shape 30"/>
          <p:cNvSpPr txBox="1"/>
          <p:nvPr>
            <p:ph type="body" idx="1"/>
          </p:nvPr>
        </p:nvSpPr>
        <p:spPr>
          <a:xfrm>
            <a:off x="311700" y="1389600"/>
            <a:ext cx="2808000" cy="3179400"/>
          </a:xfrm>
          <a:prstGeom prst="rect"/>
        </p:spPr>
        <p:txBody>
          <a:bodyPr anchor="t" anchorCtr="0"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1048597" name="Shape 31"/>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31" name="Shape 32"/>
        <p:cNvGrpSpPr/>
        <p:nvPr/>
      </p:nvGrpSpPr>
      <p:grpSpPr>
        <a:xfrm>
          <a:off x="0" y="0"/>
          <a:ext cx="0" cy="0"/>
          <a:chOff x="0" y="0"/>
          <a:chExt cx="0" cy="0"/>
        </a:xfrm>
      </p:grpSpPr>
      <p:sp>
        <p:nvSpPr>
          <p:cNvPr id="1048612" name="Shape 33"/>
          <p:cNvSpPr txBox="1"/>
          <p:nvPr>
            <p:ph type="title"/>
          </p:nvPr>
        </p:nvSpPr>
        <p:spPr>
          <a:xfrm>
            <a:off x="490250" y="450150"/>
            <a:ext cx="6367800" cy="4090800"/>
          </a:xfrm>
          <a:prstGeom prst="rect"/>
        </p:spPr>
        <p:txBody>
          <a:bodyPr anchor="ctr" anchorCtr="0"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048613" name="Shape 34"/>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32" name="Shape 35"/>
        <p:cNvGrpSpPr/>
        <p:nvPr/>
      </p:nvGrpSpPr>
      <p:grpSpPr>
        <a:xfrm>
          <a:off x="0" y="0"/>
          <a:ext cx="0" cy="0"/>
          <a:chOff x="0" y="0"/>
          <a:chExt cx="0" cy="0"/>
        </a:xfrm>
      </p:grpSpPr>
      <p:sp>
        <p:nvSpPr>
          <p:cNvPr id="1048614" name="Shape 36"/>
          <p:cNvSpPr/>
          <p:nvPr/>
        </p:nvSpPr>
        <p:spPr>
          <a:xfrm>
            <a:off x="4572000" y="-125"/>
            <a:ext cx="4572000" cy="5143500"/>
          </a:xfrm>
          <a:prstGeom prst="rect"/>
          <a:solidFill>
            <a:schemeClr val="lt2"/>
          </a:solidFill>
          <a:ln>
            <a:noFill/>
          </a:ln>
        </p:spPr>
        <p:txBody>
          <a:bodyPr anchor="ctr" anchorCtr="0" bIns="91425" lIns="91425" rIns="91425" tIns="91425">
            <a:noAutofit/>
          </a:bodyPr>
          <a:p>
            <a:pPr lvl="0">
              <a:spcBef>
                <a:spcPts val="0"/>
              </a:spcBef>
              <a:buNone/>
            </a:pPr>
            <a:r>
              <a:t/>
            </a:r>
          </a:p>
        </p:txBody>
      </p:sp>
      <p:sp>
        <p:nvSpPr>
          <p:cNvPr id="1048615" name="Shape 37"/>
          <p:cNvSpPr txBox="1"/>
          <p:nvPr>
            <p:ph type="title"/>
          </p:nvPr>
        </p:nvSpPr>
        <p:spPr>
          <a:xfrm>
            <a:off x="265500" y="1233175"/>
            <a:ext cx="4045200" cy="1482300"/>
          </a:xfrm>
          <a:prstGeom prst="rect"/>
        </p:spPr>
        <p:txBody>
          <a:bodyPr anchor="b" anchorCtr="0" bIns="91425" lIns="91425" rIns="91425" tIns="91425"/>
          <a:lstStyle>
            <a:lvl1pPr algn="ctr" lvl="0">
              <a:spcBef>
                <a:spcPts val="0"/>
              </a:spcBef>
              <a:buSzPct val="100000"/>
              <a:defRPr sz="4200"/>
            </a:lvl1pPr>
            <a:lvl2pPr algn="ctr" lvl="1">
              <a:spcBef>
                <a:spcPts val="0"/>
              </a:spcBef>
              <a:buSzPct val="100000"/>
              <a:defRPr sz="4200"/>
            </a:lvl2pPr>
            <a:lvl3pPr algn="ctr" lvl="2">
              <a:spcBef>
                <a:spcPts val="0"/>
              </a:spcBef>
              <a:buSzPct val="100000"/>
              <a:defRPr sz="4200"/>
            </a:lvl3pPr>
            <a:lvl4pPr algn="ctr" lvl="3">
              <a:spcBef>
                <a:spcPts val="0"/>
              </a:spcBef>
              <a:buSzPct val="100000"/>
              <a:defRPr sz="4200"/>
            </a:lvl4pPr>
            <a:lvl5pPr algn="ctr" lvl="4">
              <a:spcBef>
                <a:spcPts val="0"/>
              </a:spcBef>
              <a:buSzPct val="100000"/>
              <a:defRPr sz="4200"/>
            </a:lvl5pPr>
            <a:lvl6pPr algn="ctr" lvl="5">
              <a:spcBef>
                <a:spcPts val="0"/>
              </a:spcBef>
              <a:buSzPct val="100000"/>
              <a:defRPr sz="4200"/>
            </a:lvl6pPr>
            <a:lvl7pPr algn="ctr" lvl="6">
              <a:spcBef>
                <a:spcPts val="0"/>
              </a:spcBef>
              <a:buSzPct val="100000"/>
              <a:defRPr sz="4200"/>
            </a:lvl7pPr>
            <a:lvl8pPr algn="ctr" lvl="7">
              <a:spcBef>
                <a:spcPts val="0"/>
              </a:spcBef>
              <a:buSzPct val="100000"/>
              <a:defRPr sz="4200"/>
            </a:lvl8pPr>
            <a:lvl9pPr algn="ctr" lvl="8">
              <a:spcBef>
                <a:spcPts val="0"/>
              </a:spcBef>
              <a:buSzPct val="100000"/>
              <a:defRPr sz="4200"/>
            </a:lvl9pPr>
          </a:lstStyle>
          <a:p/>
        </p:txBody>
      </p:sp>
      <p:sp>
        <p:nvSpPr>
          <p:cNvPr id="1048616" name="Shape 38"/>
          <p:cNvSpPr txBox="1"/>
          <p:nvPr>
            <p:ph type="subTitle" idx="1"/>
          </p:nvPr>
        </p:nvSpPr>
        <p:spPr>
          <a:xfrm>
            <a:off x="265500" y="2803075"/>
            <a:ext cx="4045200" cy="1235100"/>
          </a:xfrm>
          <a:prstGeom prst="rect"/>
        </p:spPr>
        <p:txBody>
          <a:bodyPr anchor="t" anchorCtr="0" bIns="91425" lIns="91425" rIns="91425" tIns="91425"/>
          <a:lstStyle>
            <a:lvl1pPr algn="ctr" lvl="0">
              <a:lnSpc>
                <a:spcPct val="100000"/>
              </a:lnSpc>
              <a:spcBef>
                <a:spcPts val="0"/>
              </a:spcBef>
              <a:spcAft>
                <a:spcPts val="0"/>
              </a:spcAft>
              <a:buSzPct val="100000"/>
              <a:buNone/>
              <a:defRPr sz="2100"/>
            </a:lvl1pPr>
            <a:lvl2pPr algn="ctr" lvl="1">
              <a:lnSpc>
                <a:spcPct val="100000"/>
              </a:lnSpc>
              <a:spcBef>
                <a:spcPts val="0"/>
              </a:spcBef>
              <a:spcAft>
                <a:spcPts val="0"/>
              </a:spcAft>
              <a:buSzPct val="100000"/>
              <a:buNone/>
              <a:defRPr sz="2100"/>
            </a:lvl2pPr>
            <a:lvl3pPr algn="ctr" lvl="2">
              <a:lnSpc>
                <a:spcPct val="100000"/>
              </a:lnSpc>
              <a:spcBef>
                <a:spcPts val="0"/>
              </a:spcBef>
              <a:spcAft>
                <a:spcPts val="0"/>
              </a:spcAft>
              <a:buSzPct val="100000"/>
              <a:buNone/>
              <a:defRPr sz="2100"/>
            </a:lvl3pPr>
            <a:lvl4pPr algn="ctr" lvl="3">
              <a:lnSpc>
                <a:spcPct val="100000"/>
              </a:lnSpc>
              <a:spcBef>
                <a:spcPts val="0"/>
              </a:spcBef>
              <a:spcAft>
                <a:spcPts val="0"/>
              </a:spcAft>
              <a:buSzPct val="100000"/>
              <a:buNone/>
              <a:defRPr sz="2100"/>
            </a:lvl4pPr>
            <a:lvl5pPr algn="ctr" lvl="4">
              <a:lnSpc>
                <a:spcPct val="100000"/>
              </a:lnSpc>
              <a:spcBef>
                <a:spcPts val="0"/>
              </a:spcBef>
              <a:spcAft>
                <a:spcPts val="0"/>
              </a:spcAft>
              <a:buSzPct val="100000"/>
              <a:buNone/>
              <a:defRPr sz="2100"/>
            </a:lvl5pPr>
            <a:lvl6pPr algn="ctr" lvl="5">
              <a:lnSpc>
                <a:spcPct val="100000"/>
              </a:lnSpc>
              <a:spcBef>
                <a:spcPts val="0"/>
              </a:spcBef>
              <a:spcAft>
                <a:spcPts val="0"/>
              </a:spcAft>
              <a:buSzPct val="100000"/>
              <a:buNone/>
              <a:defRPr sz="2100"/>
            </a:lvl6pPr>
            <a:lvl7pPr algn="ctr" lvl="6">
              <a:lnSpc>
                <a:spcPct val="100000"/>
              </a:lnSpc>
              <a:spcBef>
                <a:spcPts val="0"/>
              </a:spcBef>
              <a:spcAft>
                <a:spcPts val="0"/>
              </a:spcAft>
              <a:buSzPct val="100000"/>
              <a:buNone/>
              <a:defRPr sz="2100"/>
            </a:lvl7pPr>
            <a:lvl8pPr algn="ctr" lvl="7">
              <a:lnSpc>
                <a:spcPct val="100000"/>
              </a:lnSpc>
              <a:spcBef>
                <a:spcPts val="0"/>
              </a:spcBef>
              <a:spcAft>
                <a:spcPts val="0"/>
              </a:spcAft>
              <a:buSzPct val="100000"/>
              <a:buNone/>
              <a:defRPr sz="2100"/>
            </a:lvl8pPr>
            <a:lvl9pPr algn="ctr" lvl="8">
              <a:lnSpc>
                <a:spcPct val="100000"/>
              </a:lnSpc>
              <a:spcBef>
                <a:spcPts val="0"/>
              </a:spcBef>
              <a:spcAft>
                <a:spcPts val="0"/>
              </a:spcAft>
              <a:buSzPct val="100000"/>
              <a:buNone/>
              <a:defRPr sz="2100"/>
            </a:lvl9pPr>
          </a:lstStyle>
          <a:p/>
        </p:txBody>
      </p:sp>
      <p:sp>
        <p:nvSpPr>
          <p:cNvPr id="1048617" name="Shape 39"/>
          <p:cNvSpPr txBox="1"/>
          <p:nvPr>
            <p:ph type="body" idx="2"/>
          </p:nvPr>
        </p:nvSpPr>
        <p:spPr>
          <a:xfrm>
            <a:off x="4939500" y="724075"/>
            <a:ext cx="3837000" cy="3695100"/>
          </a:xfrm>
          <a:prstGeom prst="rect"/>
        </p:spPr>
        <p:txBody>
          <a:bodyPr anchor="ctr" anchorCtr="0" bIns="91425" lIns="91425" rIns="91425" tIns="91425"/>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p:txBody>
      </p:sp>
      <p:sp>
        <p:nvSpPr>
          <p:cNvPr id="1048618" name="Shape 40"/>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27" name="Shape 41"/>
        <p:cNvGrpSpPr/>
        <p:nvPr/>
      </p:nvGrpSpPr>
      <p:grpSpPr>
        <a:xfrm>
          <a:off x="0" y="0"/>
          <a:ext cx="0" cy="0"/>
          <a:chOff x="0" y="0"/>
          <a:chExt cx="0" cy="0"/>
        </a:xfrm>
      </p:grpSpPr>
      <p:sp>
        <p:nvSpPr>
          <p:cNvPr id="1048601" name="Shape 42"/>
          <p:cNvSpPr txBox="1"/>
          <p:nvPr>
            <p:ph type="body" idx="1"/>
          </p:nvPr>
        </p:nvSpPr>
        <p:spPr>
          <a:xfrm>
            <a:off x="311700" y="4230575"/>
            <a:ext cx="5998800" cy="605100"/>
          </a:xfrm>
          <a:prstGeom prst="rect"/>
        </p:spPr>
        <p:txBody>
          <a:bodyPr anchor="ctr" anchorCtr="0" bIns="91425" lIns="91425" rIns="91425" tIns="91425"/>
          <a:lstStyle>
            <a:lvl1pPr lvl="0">
              <a:lnSpc>
                <a:spcPct val="100000"/>
              </a:lnSpc>
              <a:spcBef>
                <a:spcPts val="0"/>
              </a:spcBef>
              <a:spcAft>
                <a:spcPts val="0"/>
              </a:spcAft>
              <a:buNone/>
            </a:lvl1pPr>
          </a:lstStyle>
          <a:p/>
        </p:txBody>
      </p:sp>
      <p:sp>
        <p:nvSpPr>
          <p:cNvPr id="1048602" name="Shape 43"/>
          <p:cNvSpPr txBox="1"/>
          <p:nvPr>
            <p:ph type="sldNum" idx="12"/>
          </p:nvPr>
        </p:nvSpPr>
        <p:spPr>
          <a:xfrm>
            <a:off x="8472457" y="4663216"/>
            <a:ext cx="548700" cy="393600"/>
          </a:xfrm>
          <a:prstGeom prst="rect"/>
        </p:spPr>
        <p:txBody>
          <a:bodyPr anchor="ctr" anchorCtr="0" bIns="91425" lIns="91425" rIns="91425" tIns="91425">
            <a:noAutofit/>
          </a:bodyPr>
          <a:p>
            <a:pPr lvl="0">
              <a:spcBef>
                <a:spcPts val="0"/>
              </a:spcBef>
              <a:buNone/>
            </a:pPr>
            <a:fld id="{00000000-1234-1234-1234-123412341234}" type="slidenum">
              <a:rPr lang="a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4" name="Shape 5"/>
        <p:cNvGrpSpPr/>
        <p:nvPr/>
      </p:nvGrpSpPr>
      <p:grpSpPr>
        <a:xfrm>
          <a:off x="0" y="0"/>
          <a:ext cx="0" cy="0"/>
          <a:chOff x="0" y="0"/>
          <a:chExt cx="0" cy="0"/>
        </a:xfrm>
      </p:grpSpPr>
      <p:sp>
        <p:nvSpPr>
          <p:cNvPr id="1048576" name="Shape 6"/>
          <p:cNvSpPr txBox="1"/>
          <p:nvPr>
            <p:ph type="title"/>
          </p:nvPr>
        </p:nvSpPr>
        <p:spPr>
          <a:xfrm>
            <a:off x="311700" y="445025"/>
            <a:ext cx="8520600" cy="572700"/>
          </a:xfrm>
          <a:prstGeom prst="rect"/>
          <a:noFill/>
          <a:ln>
            <a:noFill/>
          </a:ln>
        </p:spPr>
        <p:txBody>
          <a:bodyPr anchor="t" anchorCtr="0"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1048577" name="Shape 7"/>
          <p:cNvSpPr txBox="1"/>
          <p:nvPr>
            <p:ph type="body" idx="1"/>
          </p:nvPr>
        </p:nvSpPr>
        <p:spPr>
          <a:xfrm>
            <a:off x="311700" y="1152475"/>
            <a:ext cx="8520600" cy="3416400"/>
          </a:xfrm>
          <a:prstGeom prst="rect"/>
          <a:noFill/>
          <a:ln>
            <a:noFill/>
          </a:ln>
        </p:spPr>
        <p:txBody>
          <a:bodyPr anchor="t" anchorCtr="0"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1048578" name="Shape 8"/>
          <p:cNvSpPr txBox="1"/>
          <p:nvPr>
            <p:ph type="sldNum" idx="12"/>
          </p:nvPr>
        </p:nvSpPr>
        <p:spPr>
          <a:xfrm>
            <a:off x="8472457" y="4663216"/>
            <a:ext cx="548700" cy="393600"/>
          </a:xfrm>
          <a:prstGeom prst="rect"/>
          <a:noFill/>
          <a:ln>
            <a:noFill/>
          </a:ln>
        </p:spPr>
        <p:txBody>
          <a:bodyPr anchor="ctr" anchorCtr="0" bIns="91425" lIns="91425" rIns="91425" tIns="91425">
            <a:noAutofit/>
          </a:bodyPr>
          <a:p>
            <a:pPr algn="r" lvl="0">
              <a:spcBef>
                <a:spcPts val="0"/>
              </a:spcBef>
              <a:buNone/>
            </a:pPr>
            <a:fld id="{00000000-1234-1234-1234-123412341234}" type="slidenum">
              <a:rPr sz="1000" lang="ar">
                <a:solidFill>
                  <a:schemeClr val="dk2"/>
                </a:solidFill>
              </a:rPr>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hyperlink" Target="https://www.alnilin.com/" TargetMode="External"/><Relationship Id="rId2" Type="http://schemas.openxmlformats.org/officeDocument/2006/relationships/hyperlink" Target="https://www.alnilin.com/13145579.htm" TargetMode="External"/><Relationship Id="rId3" Type="http://schemas.openxmlformats.org/officeDocument/2006/relationships/hyperlink" Target="https://www.alnilin.com/13145568.htm" TargetMode="External"/><Relationship Id="rId4" Type="http://schemas.openxmlformats.org/officeDocument/2006/relationships/hyperlink" Target="https://www.alnilin.com/13145564.htm" TargetMode="External"/><Relationship Id="rId5" Type="http://schemas.openxmlformats.org/officeDocument/2006/relationships/hyperlink" Target="https://www.alnilin.com/13145528.htm" TargetMode="External"/><Relationship Id="rId6" Type="http://schemas.openxmlformats.org/officeDocument/2006/relationships/hyperlink" Target="https://www.alnilin.com/13145395.htm" TargetMode="External"/><Relationship Id="rId7" Type="http://schemas.openxmlformats.org/officeDocument/2006/relationships/hyperlink" Target="https://www.alnilin.com/13145304.htm" TargetMode="External"/><Relationship Id="rId8" Type="http://schemas.openxmlformats.org/officeDocument/2006/relationships/hyperlink" Target="https://www.alnilin.com/13145297.htm" TargetMode="External"/><Relationship Id="rId9" Type="http://schemas.openxmlformats.org/officeDocument/2006/relationships/hyperlink" Target="https://www.alnilin.com/13145288.htm" TargetMode="External"/><Relationship Id="rId10" Type="http://schemas.openxmlformats.org/officeDocument/2006/relationships/hyperlink" Target="https://www.alnilin.com/13145259.htm" TargetMode="External"/><Relationship Id="rId11" Type="http://schemas.openxmlformats.org/officeDocument/2006/relationships/hyperlink" Target="https://www.alnilin.com/13145157.htm" TargetMode="External"/><Relationship Id="rId12" Type="http://schemas.openxmlformats.org/officeDocument/2006/relationships/hyperlink" Target="https://www.alnilin.com/13145798.htm" TargetMode="External"/><Relationship Id="rId13" Type="http://schemas.openxmlformats.org/officeDocument/2006/relationships/hyperlink" Target="https://www.alnilin.com/13145797.htm" TargetMode="External"/><Relationship Id="rId14" Type="http://schemas.openxmlformats.org/officeDocument/2006/relationships/hyperlink" Target="https://www.alnilin.com/13145796.htm" TargetMode="External"/><Relationship Id="rId15" Type="http://schemas.openxmlformats.org/officeDocument/2006/relationships/hyperlink" Target="https://www.alnilin.com/13145794.htm" TargetMode="External"/><Relationship Id="rId16" Type="http://schemas.openxmlformats.org/officeDocument/2006/relationships/hyperlink" Target="https://www.alnilin.com/13145793.htm" TargetMode="External"/><Relationship Id="rId17" Type="http://schemas.openxmlformats.org/officeDocument/2006/relationships/hyperlink" Target="https://www.alnilin.com/13145792.htm" TargetMode="External"/><Relationship Id="rId18" Type="http://schemas.openxmlformats.org/officeDocument/2006/relationships/hyperlink" Target="https://www.alnilin.com/13145791.htm" TargetMode="External"/><Relationship Id="rId19" Type="http://schemas.openxmlformats.org/officeDocument/2006/relationships/hyperlink" Target="https://www.alnilin.com/13145790.htm" TargetMode="External"/><Relationship Id="rId20" Type="http://schemas.openxmlformats.org/officeDocument/2006/relationships/hyperlink" Target="https://www.alnilin.com/13145788.htm" TargetMode="External"/><Relationship Id="rId21" Type="http://schemas.openxmlformats.org/officeDocument/2006/relationships/hyperlink" Target="https://www.alnilin.com/13145789.htm" TargetMode="External"/><Relationship Id="rId22" Type="http://schemas.openxmlformats.org/officeDocument/2006/relationships/hyperlink" Target="https://www.alnilin.com/13145786.htm" TargetMode="External"/><Relationship Id="rId23" Type="http://schemas.openxmlformats.org/officeDocument/2006/relationships/hyperlink" Target="https://www.alnilin.com/13145785.htm" TargetMode="External"/><Relationship Id="rId24" Type="http://schemas.openxmlformats.org/officeDocument/2006/relationships/hyperlink" Target="https://www.alnilin.com/13145783.htm" TargetMode="External"/><Relationship Id="rId25" Type="http://schemas.openxmlformats.org/officeDocument/2006/relationships/hyperlink" Target="https://www.alnilin.com/13145781.htm" TargetMode="External"/><Relationship Id="rId26" Type="http://schemas.openxmlformats.org/officeDocument/2006/relationships/hyperlink" Target="https://www.alnilin.com/13145782.htm" TargetMode="External"/><Relationship Id="rId27" Type="http://schemas.openxmlformats.org/officeDocument/2006/relationships/hyperlink" Target="https://www.alnilin.com/13145780.htm" TargetMode="External"/><Relationship Id="rId28" Type="http://schemas.openxmlformats.org/officeDocument/2006/relationships/hyperlink" Target="https://www.alnilin.com/13145779.htm" TargetMode="External"/><Relationship Id="rId29" Type="http://schemas.openxmlformats.org/officeDocument/2006/relationships/hyperlink" Target="https://www.alnilin.com/13145778.htm" TargetMode="External"/><Relationship Id="rId30" Type="http://schemas.openxmlformats.org/officeDocument/2006/relationships/hyperlink" Target="https://www.alnilin.com/13145777.htm" TargetMode="External"/><Relationship Id="rId31" Type="http://schemas.openxmlformats.org/officeDocument/2006/relationships/hyperlink" Target="https://www.alnilin.com/13145776.htm" TargetMode="External"/><Relationship Id="rId32" Type="http://schemas.openxmlformats.org/officeDocument/2006/relationships/hyperlink" Target="https://www.alnilin.com/13145774.htm" TargetMode="External"/><Relationship Id="rId33" Type="http://schemas.openxmlformats.org/officeDocument/2006/relationships/hyperlink" Target="https://www.alnilin.com/13145772.htm" TargetMode="External"/><Relationship Id="rId34" Type="http://schemas.openxmlformats.org/officeDocument/2006/relationships/hyperlink" Target="https://www.alnilin.com/13145761.htm" TargetMode="External"/><Relationship Id="rId35" Type="http://schemas.openxmlformats.org/officeDocument/2006/relationships/hyperlink" Target="https://www.alnilin.com/13145771.htm" TargetMode="External"/><Relationship Id="rId36" Type="http://schemas.openxmlformats.org/officeDocument/2006/relationships/hyperlink" Target="https://www.alnilin.com/13145770.htm" TargetMode="External"/><Relationship Id="rId37" Type="http://schemas.openxmlformats.org/officeDocument/2006/relationships/hyperlink" Target="https://www.alnilin.com/13145769.htm" TargetMode="External"/><Relationship Id="rId38" Type="http://schemas.openxmlformats.org/officeDocument/2006/relationships/hyperlink" Target="https://www.alnilin.com/13145768.htm" TargetMode="External"/><Relationship Id="rId39" Type="http://schemas.openxmlformats.org/officeDocument/2006/relationships/hyperlink" Target="https://www.alnilin.com/13145767.htm" TargetMode="External"/><Relationship Id="rId40" Type="http://schemas.openxmlformats.org/officeDocument/2006/relationships/hyperlink" Target="https://www.alnilin.com/13145766.htm" TargetMode="External"/><Relationship Id="rId41" Type="http://schemas.openxmlformats.org/officeDocument/2006/relationships/hyperlink" Target="https://www.alnilin.com/13145765.htm" TargetMode="External"/><Relationship Id="rId42" Type="http://schemas.openxmlformats.org/officeDocument/2006/relationships/hyperlink" Target="https://www.alnilin.com/13145764.htm" TargetMode="External"/><Relationship Id="rId43" Type="http://schemas.openxmlformats.org/officeDocument/2006/relationships/hyperlink" Target="https://www.alnilin.com/13145763.htm" TargetMode="External"/><Relationship Id="rId44" Type="http://schemas.openxmlformats.org/officeDocument/2006/relationships/hyperlink" Target="https://www.alnilin.com/13145762.htm" TargetMode="External"/><Relationship Id="rId45" Type="http://schemas.openxmlformats.org/officeDocument/2006/relationships/hyperlink" Target="https://www.alnilin.com/13145759.htm" TargetMode="External"/><Relationship Id="rId46" Type="http://schemas.openxmlformats.org/officeDocument/2006/relationships/hyperlink" Target="https://www.alnilin.com/13145756.htm" TargetMode="External"/><Relationship Id="rId47" Type="http://schemas.openxmlformats.org/officeDocument/2006/relationships/hyperlink" Target="https://www.alnilin.com/13145751.htm" TargetMode="External"/><Relationship Id="rId48" Type="http://schemas.openxmlformats.org/officeDocument/2006/relationships/hyperlink" Target="https://www.alnilin.com/13145755.htm" TargetMode="External"/><Relationship Id="rId49" Type="http://schemas.openxmlformats.org/officeDocument/2006/relationships/hyperlink" Target="https://www.alnilin.com/13145754.htm" TargetMode="External"/><Relationship Id="rId50" Type="http://schemas.openxmlformats.org/officeDocument/2006/relationships/hyperlink" Target="https://www.alnilin.com/13145753.htm" TargetMode="External"/><Relationship Id="rId51" Type="http://schemas.openxmlformats.org/officeDocument/2006/relationships/hyperlink" Target="https://www.alnilin.com/13145750.htm" TargetMode="External"/><Relationship Id="rId52" Type="http://schemas.openxmlformats.org/officeDocument/2006/relationships/hyperlink" Target="https://www.alnilin.com/13145749.htm" TargetMode="External"/><Relationship Id="rId53" Type="http://schemas.openxmlformats.org/officeDocument/2006/relationships/hyperlink" Target="https://www.alnilin.com/13145748.htm" TargetMode="External"/><Relationship Id="rId54" Type="http://schemas.openxmlformats.org/officeDocument/2006/relationships/hyperlink" Target="https://www.alnilin.com/13145747.htm" TargetMode="External"/><Relationship Id="rId55" Type="http://schemas.openxmlformats.org/officeDocument/2006/relationships/hyperlink" Target="https://www.alnilin.com/13145744.htm" TargetMode="External"/><Relationship Id="rId56" Type="http://schemas.openxmlformats.org/officeDocument/2006/relationships/hyperlink" Target="https://www.alnilin.com/13145741.htm" TargetMode="External"/><Relationship Id="rId57" Type="http://schemas.openxmlformats.org/officeDocument/2006/relationships/hyperlink" Target="https://www.alnilin.com/13145742.htm" TargetMode="External"/><Relationship Id="rId58" Type="http://schemas.openxmlformats.org/officeDocument/2006/relationships/hyperlink" Target="https://www.alnilin.com/13145736.htm" TargetMode="External"/><Relationship Id="rId59" Type="http://schemas.openxmlformats.org/officeDocument/2006/relationships/hyperlink" Target="https://www.alnilin.com/13145735.htm" TargetMode="External"/><Relationship Id="rId60" Type="http://schemas.openxmlformats.org/officeDocument/2006/relationships/hyperlink" Target="https://www.alnilin.com/13145731.htm" TargetMode="External"/><Relationship Id="rId61" Type="http://schemas.openxmlformats.org/officeDocument/2006/relationships/hyperlink" Target="https://www.alnilin.com/13145734.htm" TargetMode="External"/><Relationship Id="rId62" Type="http://schemas.openxmlformats.org/officeDocument/2006/relationships/slideLayout" Target="../slideLayouts/slideLayout3.xml"/><Relationship Id="rId6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Shape 53"/>
        <p:cNvGrpSpPr/>
        <p:nvPr/>
      </p:nvGrpSpPr>
      <p:grpSpPr>
        <a:xfrm>
          <a:off x="0" y="0"/>
          <a:ext cx="0" cy="0"/>
          <a:chOff x="0" y="0"/>
          <a:chExt cx="0" cy="0"/>
        </a:xfrm>
      </p:grpSpPr>
      <p:sp>
        <p:nvSpPr>
          <p:cNvPr id="1048582" name="Shape 54"/>
          <p:cNvSpPr txBox="1"/>
          <p:nvPr>
            <p:ph type="ctrTitle"/>
          </p:nvPr>
        </p:nvSpPr>
        <p:spPr>
          <a:xfrm rot="10800000" flipV="1">
            <a:off x="2007356" y="355920"/>
            <a:ext cx="3631594" cy="945683"/>
          </a:xfrm>
          <a:prstGeom prst="rect"/>
        </p:spPr>
        <p:txBody>
          <a:bodyPr anchor="b" anchorCtr="0" bIns="91425" lIns="91425" rIns="91425" tIns="91425">
            <a:noAutofit/>
          </a:bodyPr>
          <a:p>
            <a:pPr lvl="0">
              <a:spcBef>
                <a:spcPts val="0"/>
              </a:spcBef>
              <a:buNone/>
            </a:pPr>
            <a:r>
              <a:rPr lang="ar"/>
              <a:t>wagasffwg</a:t>
            </a:r>
          </a:p>
        </p:txBody>
      </p:sp>
      <p:sp>
        <p:nvSpPr>
          <p:cNvPr id="1048583" name="Shape 55"/>
          <p:cNvSpPr txBox="1"/>
          <p:nvPr>
            <p:ph type="subTitle" idx="1"/>
          </p:nvPr>
        </p:nvSpPr>
        <p:spPr>
          <a:xfrm rot="21600000" flipV="1">
            <a:off x="-860591" y="6738361"/>
            <a:ext cx="9381190" cy="2480981"/>
          </a:xfrm>
          <a:prstGeom prst="rect"/>
        </p:spPr>
        <p:txBody>
          <a:bodyPr anchor="t" anchorCtr="0" bIns="91425" lIns="91425" rIns="91425" tIns="91425">
            <a:noAutofit/>
          </a:bodyPr>
          <a:p>
            <a:pPr lvl="0">
              <a:spcBef>
                <a:spcPts val="0"/>
              </a:spcBef>
              <a:buNone/>
            </a:pPr>
            <a:r>
              <a:rPr sz="9600"/>
              <a:t/>
            </a:r>
            <a:endParaRPr sz="9600"/>
          </a:p>
        </p:txBody>
      </p:sp>
      <p:sp>
        <p:nvSpPr>
          <p:cNvPr id="1048584" name=""/>
          <p:cNvSpPr txBox="1"/>
          <p:nvPr/>
        </p:nvSpPr>
        <p:spPr>
          <a:xfrm>
            <a:off x="2286000" y="2393950"/>
            <a:ext cx="4572000" cy="510540"/>
          </a:xfrm>
          <a:prstGeom prst="rect"/>
        </p:spPr>
        <p:txBody>
          <a:bodyPr rtlCol="0" wrap="square">
            <a:spAutoFit/>
          </a:bodyPr>
          <a:p>
            <a:r>
              <a:rPr sz="2800" lang="ar-AE">
                <a:solidFill>
                  <a:srgbClr val="000000"/>
                </a:solidFill>
              </a:rPr>
              <a:t>google.com</a:t>
            </a:r>
            <a:endParaRPr sz="2800" lang="ar-AE">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Shape 59"/>
        <p:cNvGrpSpPr/>
        <p:nvPr/>
      </p:nvGrpSpPr>
      <p:grpSpPr>
        <a:xfrm>
          <a:off x="0" y="0"/>
          <a:ext cx="0" cy="0"/>
          <a:chOff x="0" y="0"/>
          <a:chExt cx="0" cy="0"/>
        </a:xfrm>
      </p:grpSpPr>
      <p:sp>
        <p:nvSpPr>
          <p:cNvPr id="1048590" name="Text Box 61"/>
          <p:cNvSpPr txBox="1">
            <a:spLocks noChangeAspect="1"/>
          </p:cNvSpPr>
          <p:nvPr/>
        </p:nvSpPr>
        <p:spPr>
          <a:xfrm rot="0">
            <a:off x="0" y="0"/>
            <a:ext cx="18415" cy="9525"/>
          </a:xfrm>
          <a:prstGeom prst="rect"/>
          <a:solidFill>
            <a:srgbClr val="FFFFFF"/>
          </a:solidFill>
          <a:ln w="0" cap="flat" cmpd="sng">
            <a:solidFill>
              <a:srgbClr val="FCFCFC">
                <a:alpha val="100000"/>
              </a:srgbClr>
            </a:solidFill>
            <a:prstDash val="solid"/>
          </a:ln>
        </p:spPr>
        <p:txBody>
          <a:bodyPr anchor="t" bIns="0" lIns="0" rIns="0" tIns="0" vert="horz" wrap="square">
            <a:noAutofit/>
          </a:bodyPr>
          <a:p>
            <a:pPr algn="r" defTabSz="508000" indent="0" marL="0">
              <a:lnSpc>
                <a:spcPct val="140000"/>
              </a:lnSpc>
              <a:spcBef>
                <a:spcPts val="0"/>
              </a:spcBef>
              <a:spcAft>
                <a:spcPts val="0"/>
              </a:spcAft>
              <a:buFontTx/>
              <a:buNone/>
            </a:pPr>
            <a:r>
              <a:rPr altLang="ko-KR" b="0" cap="none" sz="3075" i="0" lang="en-US" strike="noStrike">
                <a:solidFill>
                  <a:srgbClr val="333333"/>
                </a:solidFill>
                <a:latin typeface="flat-jooza" charset="0"/>
                <a:ea typeface="flat-jooza" charset="0"/>
                <a:hlinkClick r:id="rId1"/>
              </a:rPr>
              <a:t>النيلين</a:t>
            </a:r>
            <a:endParaRPr altLang="en-US" b="0" cap="none" sz="975" i="0" lang="ko-KR" strike="noStrike">
              <a:solidFill>
                <a:srgbClr val="2C2F34"/>
              </a:solidFill>
              <a:latin typeface="Tahoma" charset="0"/>
              <a:ea typeface="Tahoma" charset="0"/>
              <a:cs typeface="Tahoma" charset="0"/>
            </a:endParaRPr>
          </a:p>
        </p:txBody>
      </p:sp>
      <p:sp>
        <p:nvSpPr>
          <p:cNvPr id="1048591" name="Text Box 72"/>
          <p:cNvSpPr txBox="1">
            <a:spLocks noChangeAspect="1"/>
          </p:cNvSpPr>
          <p:nvPr/>
        </p:nvSpPr>
        <p:spPr>
          <a:xfrm rot="0">
            <a:off x="0" y="0"/>
            <a:ext cx="18415" cy="635"/>
          </a:xfrm>
          <a:prstGeom prst="rect"/>
          <a:ln w="0" cap="flat" cmpd="sng">
            <a:solidFill>
              <a:srgbClr val="FCFCFC">
                <a:alpha val="100000"/>
              </a:srgbClr>
            </a:solidFill>
            <a:prstDash val="solid"/>
          </a:ln>
        </p:spPr>
        <p:txBody>
          <a:bodyPr anchor="t" bIns="0" lIns="0" rIns="0" tIns="0" vert="horz" wrap="square">
            <a:noAutofit/>
          </a:bodyPr>
          <a:p>
            <a:pPr algn="l" defTabSz="508000" indent="0" marL="0">
              <a:lnSpc>
                <a:spcPct val="140000"/>
              </a:lnSpc>
              <a:spcBef>
                <a:spcPts val="0"/>
              </a:spcBef>
              <a:spcAft>
                <a:spcPts val="0"/>
              </a:spcAft>
              <a:buFontTx/>
              <a:buNone/>
            </a:pPr>
            <a:r>
              <a:rPr altLang="ko-KR" b="0" cap="none" sz="1350" i="0" lang="en-US" strike="noStrike">
                <a:solidFill>
                  <a:srgbClr val="1B98E0"/>
                </a:solidFill>
                <a:latin typeface="flat-jooza" charset="0"/>
                <a:ea typeface="flat-jooza" charset="0"/>
              </a:rPr>
              <a:t>مدارات</a:t>
            </a:r>
            <a:endParaRPr altLang="en-US" b="0" cap="none" sz="1350" i="0" lang="ko-KR" strike="noStrike">
              <a:solidFill>
                <a:srgbClr val="1B98E0"/>
              </a:solidFill>
              <a:latin typeface="flat-jooza" charset="0"/>
              <a:ea typeface="flat-jooz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FFFFFF"/>
                </a:solidFill>
                <a:latin typeface="inherit !important" charset="0"/>
                <a:ea typeface="inherit !important" charset="0"/>
                <a:hlinkClick r:id="rId2"/>
              </a:rPr>
              <a:t>سياسية</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00" i="0" lang="en-US">
                <a:solidFill>
                  <a:srgbClr val="767676"/>
                </a:solidFill>
                <a:latin typeface="Tahoma" charset="0"/>
                <a:ea typeface="Tahoma" charset="0"/>
              </a:rPr>
              <a:t>2020/09/25</a:t>
            </a:r>
            <a:endParaRPr altLang="en-US" b="0" sz="900" i="0" lang="ko-KR">
              <a:solidFill>
                <a:srgbClr val="767676"/>
              </a:solidFill>
              <a:latin typeface="Tahoma" charset="0"/>
              <a:ea typeface="Tahoma" charset="0"/>
            </a:endParaRPr>
          </a:p>
          <a:p>
            <a:pPr algn="l" defTabSz="508000" indent="0" marL="381000">
              <a:lnSpc>
                <a:spcPct val="100000"/>
              </a:lnSpc>
              <a:spcBef>
                <a:spcPts val="0"/>
              </a:spcBef>
              <a:spcAft>
                <a:spcPts val="0"/>
              </a:spcAft>
              <a:buFontTx/>
              <a:buNone/>
            </a:pPr>
            <a:r>
              <a:rPr altLang="ko-KR" b="0" sz="900" i="0" lang="en-US">
                <a:solidFill>
                  <a:srgbClr val="767676"/>
                </a:solidFill>
                <a:latin typeface="Tahoma" charset="0"/>
                <a:ea typeface="Tahoma" charset="0"/>
              </a:rPr>
              <a:t>3</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500" i="0" lang="en-US">
                <a:solidFill>
                  <a:srgbClr val="333333"/>
                </a:solidFill>
                <a:latin typeface="flat-jooza" charset="0"/>
                <a:ea typeface="flat-jooza" charset="0"/>
                <a:hlinkClick r:id="rId2"/>
              </a:rPr>
              <a:t>أوضاع معيشية متردية بمدينة بورتسودان وغلاء للأسعار لم تشهده المدينة منذ تاريخ تأسيسها في العام 1905م</a:t>
            </a:r>
            <a:endParaRPr altLang="en-US" b="0" sz="975" i="0" lang="ko-KR">
              <a:solidFill>
                <a:srgbClr val="666666"/>
              </a:solidFill>
              <a:latin typeface="Tahoma" charset="0"/>
              <a:ea typeface="Tahoma" charset="0"/>
              <a:cs typeface="Tahoma" charset="0"/>
            </a:endParaRPr>
          </a:p>
          <a:p>
            <a:pPr algn="l" defTabSz="508000" indent="0" marL="0">
              <a:lnSpc>
                <a:spcPct val="100000"/>
              </a:lnSpc>
              <a:spcBef>
                <a:spcPts val="400"/>
              </a:spcBef>
              <a:spcAft>
                <a:spcPts val="0"/>
              </a:spcAft>
              <a:buFontTx/>
              <a:buNone/>
            </a:pPr>
            <a:r>
              <a:rPr altLang="ko-KR" b="0" sz="975" i="0" lang="en-US">
                <a:solidFill>
                  <a:srgbClr val="666666"/>
                </a:solidFill>
                <a:latin typeface="Tahoma" charset="0"/>
                <a:ea typeface="Tahoma" charset="0"/>
              </a:rPr>
              <a:t>بيان توضيحي ومذكرة مطلبيه حول الازمات والحلول خاصه بولاية البحر الأحمر الأخ الكريم مواطن ولايه البحر الأحمر المحترم انت ترى وتحس بالاوضاع المعيشية الصعبة بالمدينة من غلاء للأسعار حتي وصل سعر رطل اللبن إلى 100ج…</a:t>
            </a:r>
            <a:endParaRPr altLang="en-US" b="0" sz="975" i="0" lang="ko-KR">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4</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3"/>
              </a:rPr>
              <a:t>شاهد بالفيديو: الفنانة ريان الساتة تثير الجدل بوصلة رقص جديدة</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4</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4"/>
              </a:rPr>
              <a:t>بالصورة.. حسناوات اسرائيليات: قلوبنا مع السودان</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4</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5"/>
              </a:rPr>
              <a:t>اسعار صرف الدولار والعملات مقابل الجنيه في السودان</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3</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6"/>
              </a:rPr>
              <a:t>اسعار صرف الدولار والعملات مقابل الجنيه في السودان</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3</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7"/>
              </a:rPr>
              <a:t>شاهد بالصور.. حسناء الإعلام السوداني (لوشي) تعود لإشعال واكتساح السوشيال ميديا بــ(بنطال) الجينز (الضيق) والجمهور يطلق عليها لقب (المدمرة)</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3</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8"/>
              </a:rPr>
              <a:t>شاهد بالصورة.. الناشطة الشهيرة أميرة علي تثير ضجة واسعة لحظة وصولها السودان بتبادلها (القبلات) مع أحد الشباب</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3</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9"/>
              </a:rPr>
              <a:t>شاهد بالفيديو: الفنانة فاطمة عمر ترقص على أنغام أغنية (ارح ارح)مع الفنان ميمي</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2</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10"/>
              </a:rPr>
              <a:t>اسعار صرف الدولار والعملات مقابل الجنيه في السودان</a:t>
            </a:r>
            <a:endParaRPr altLang="en-US" b="0" sz="975" i="0" lang="ko-KR">
              <a:solidFill>
                <a:srgbClr val="2C2F34"/>
              </a:solidFill>
              <a:latin typeface="Tahoma" charset="0"/>
              <a:ea typeface="Tahoma" charset="0"/>
              <a:cs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Tahoma" charset="0"/>
                <a:ea typeface="Tahoma" charset="0"/>
              </a:rPr>
              <a:t> </a:t>
            </a:r>
            <a:endParaRPr altLang="en-US" b="0" sz="975" i="0" lang="ko-KR">
              <a:solidFill>
                <a:srgbClr val="2C2F34"/>
              </a:solidFill>
              <a:latin typeface="Tahoma" charset="0"/>
              <a:ea typeface="Tahoma" charset="0"/>
            </a:endParaRPr>
          </a:p>
          <a:p>
            <a:pPr algn="l" defTabSz="508000" indent="0" marL="381000">
              <a:lnSpc>
                <a:spcPct val="100000"/>
              </a:lnSpc>
              <a:spcBef>
                <a:spcPts val="0"/>
              </a:spcBef>
              <a:spcAft>
                <a:spcPts val="0"/>
              </a:spcAft>
              <a:buFontTx/>
              <a:buNone/>
            </a:pPr>
            <a:r>
              <a:rPr altLang="ko-KR" b="0" sz="975" i="0" lang="en-US">
                <a:solidFill>
                  <a:srgbClr val="2C2F34"/>
                </a:solidFill>
                <a:latin typeface="Wingdings" charset="0"/>
                <a:ea typeface="Tahoma" charset="0"/>
              </a:rPr>
              <a:t></a:t>
            </a:r>
            <a:r>
              <a:rPr altLang="ko-KR" b="0" sz="975" i="0" lang="en-US">
                <a:solidFill>
                  <a:srgbClr val="2C2F34"/>
                </a:solidFill>
                <a:latin typeface="Tahoma" charset="0"/>
                <a:ea typeface="Tahoma" charset="0"/>
              </a:rPr>
              <a:t>  </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0</a:t>
            </a:r>
            <a:r>
              <a:rPr altLang="ko-KR" b="0" sz="900" i="0" lang="en-US">
                <a:solidFill>
                  <a:srgbClr val="767676"/>
                </a:solidFill>
                <a:latin typeface="Tahoma" charset="0"/>
                <a:ea typeface="Tahoma" charset="0"/>
              </a:rPr>
              <a:t>9</a:t>
            </a:r>
            <a:r>
              <a:rPr altLang="ko-KR" b="0" sz="900" i="0" lang="en-US">
                <a:solidFill>
                  <a:srgbClr val="767676"/>
                </a:solidFill>
                <a:latin typeface="Tahoma" charset="0"/>
                <a:ea typeface="Tahoma" charset="0"/>
              </a:rPr>
              <a:t>/</a:t>
            </a:r>
            <a:r>
              <a:rPr altLang="ko-KR" b="0" sz="900" i="0" lang="en-US">
                <a:solidFill>
                  <a:srgbClr val="767676"/>
                </a:solidFill>
                <a:latin typeface="Tahoma" charset="0"/>
                <a:ea typeface="Tahoma" charset="0"/>
              </a:rPr>
              <a:t>2</a:t>
            </a:r>
            <a:r>
              <a:rPr altLang="ko-KR" b="0" sz="900" i="0" lang="en-US">
                <a:solidFill>
                  <a:srgbClr val="767676"/>
                </a:solidFill>
                <a:latin typeface="Tahoma" charset="0"/>
                <a:ea typeface="Tahoma" charset="0"/>
              </a:rPr>
              <a:t>2</a:t>
            </a:r>
            <a:endParaRPr altLang="en-US" b="0" sz="900" i="0" lang="ko-KR">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sz="1050" i="0" lang="en-US">
                <a:solidFill>
                  <a:srgbClr val="333333"/>
                </a:solidFill>
                <a:latin typeface="flat-jooza" charset="0"/>
                <a:ea typeface="flat-jooza" charset="0"/>
                <a:hlinkClick r:id="rId11"/>
              </a:rPr>
              <a:t>“الأصم” يكشف لأول مرة عن موقفه تجاه التطبيع مع إسرائيل</a:t>
            </a:r>
            <a:endParaRPr altLang="en-US" b="0" sz="975" i="0" lang="ko-KR">
              <a:solidFill>
                <a:srgbClr val="2C2F34"/>
              </a:solidFill>
              <a:latin typeface="Tahoma" charset="0"/>
              <a:ea typeface="Tahoma" charset="0"/>
              <a:cs typeface="Tahoma" charset="0"/>
            </a:endParaRPr>
          </a:p>
          <a:p>
            <a:pPr algn="l" defTabSz="508000" indent="0" marL="0">
              <a:lnSpc>
                <a:spcPct val="114999"/>
              </a:lnSpc>
              <a:spcBef>
                <a:spcPts val="0"/>
              </a:spcBef>
              <a:spcAft>
                <a:spcPts val="0"/>
              </a:spcAft>
              <a:buFontTx/>
              <a:buNone/>
            </a:pPr>
            <a:endParaRPr altLang="en-US" b="0" sz="975" i="0" lang="ko-KR">
              <a:solidFill>
                <a:srgbClr val="2C2F34"/>
              </a:solidFill>
              <a:latin typeface="Tahoma" charset="0"/>
              <a:ea typeface="Tahoma" charset="0"/>
              <a:cs typeface="Tahoma" charset="0"/>
            </a:endParaRPr>
          </a:p>
        </p:txBody>
      </p:sp>
      <p:sp>
        <p:nvSpPr>
          <p:cNvPr id="1048592" name="Text Box 84"/>
          <p:cNvSpPr txBox="1">
            <a:spLocks noChangeAspect="1"/>
          </p:cNvSpPr>
          <p:nvPr/>
        </p:nvSpPr>
        <p:spPr>
          <a:xfrm>
            <a:off x="495764" y="12005"/>
            <a:ext cx="8668856" cy="5345741"/>
          </a:xfrm>
          <a:prstGeom prst="rect"/>
          <a:ln w="0" cap="flat" cmpd="sng">
            <a:prstDash val="solid"/>
          </a:ln>
        </p:spPr>
        <p:txBody>
          <a:bodyPr anchor="t" bIns="0" lIns="0" numCol="1" rIns="0" tIns="0" vert="horz" wrap="square">
            <a:noAutofit/>
          </a:bodyPr>
          <a:p>
            <a:pPr algn="l" defTabSz="508000" indent="0" marL="0">
              <a:lnSpc>
                <a:spcPct val="140000"/>
              </a:lnSpc>
              <a:spcBef>
                <a:spcPts val="0"/>
              </a:spcBef>
              <a:spcAft>
                <a:spcPts val="0"/>
              </a:spcAft>
              <a:buFontTx/>
              <a:buNone/>
            </a:pPr>
            <a:r>
              <a:rPr altLang="ko-KR" b="0" cap="none" sz="1350" i="0" lang="ar-SA" strike="noStrike">
                <a:solidFill>
                  <a:srgbClr val="1B98E0"/>
                </a:solidFill>
                <a:latin typeface="flat-jooza" charset="0"/>
                <a:ea typeface="flat-jooza" charset="0"/>
                <a:cs typeface="flat-jooza" charset="0"/>
              </a:rPr>
              <a:t>الأخبار</a:t>
            </a:r>
            <a:endParaRPr altLang="en-US" b="0" cap="none" sz="1350" i="0" lang="ko-KR" strike="noStrike">
              <a:solidFill>
                <a:srgbClr val="1B98E0"/>
              </a:solidFill>
              <a:latin typeface="flat-jooza" charset="0"/>
              <a:ea typeface="flat-jooza" charset="0"/>
              <a:cs typeface="flat-jooz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NanumGothic" charset="0"/>
                <a:ea typeface="Tahoma" charset="0"/>
              </a:rPr>
              <a:t>  </a:t>
            </a:r>
            <a:r>
              <a:rPr altLang="ko-KR" b="0" cap="none" sz="900" i="0" lang="en-US" strike="noStrike">
                <a:solidFill>
                  <a:srgbClr val="767676"/>
                </a:solidFill>
                <a:latin typeface="NanumGothic" charset="0"/>
                <a:ea typeface="Tahoma" charset="0"/>
              </a:rPr>
              <a:t>2020/09/26</a:t>
            </a:r>
            <a:endParaRPr altLang="en-US" b="0" cap="none" sz="900" i="0" lang="ko-KR" strike="noStrike">
              <a:solidFill>
                <a:srgbClr val="767676"/>
              </a:solidFill>
              <a:latin typeface="NanumGothic"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NanumGothic" charset="0"/>
                <a:ea typeface="flat-jooza" charset="0"/>
                <a:cs typeface="flat-jooza" charset="0"/>
                <a:hlinkClick r:id="rId12"/>
              </a:rPr>
              <a:t>حليم</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عباس</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أمريكا</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تتعامل</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مع</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السودان</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كدولة</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مهزومة</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تجثو</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على</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ركبتيها</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طلبا</a:t>
            </a:r>
            <a:r>
              <a:rPr altLang="ko-KR" b="0" cap="none" sz="1350" i="0" lang="en-US" strike="noStrike">
                <a:solidFill>
                  <a:srgbClr val="333333"/>
                </a:solidFill>
                <a:latin typeface="NanumGothic" charset="0"/>
                <a:ea typeface="flat-jooza" charset="0"/>
                <a:hlinkClick r:id="rId12"/>
              </a:rPr>
              <a:t> </a:t>
            </a:r>
            <a:r>
              <a:rPr altLang="ko-KR" b="0" cap="none" sz="1350" i="0" lang="ar-SA" strike="noStrike">
                <a:solidFill>
                  <a:srgbClr val="333333"/>
                </a:solidFill>
                <a:latin typeface="NanumGothic" charset="0"/>
                <a:ea typeface="flat-jooza" charset="0"/>
                <a:cs typeface="flat-jooza" charset="0"/>
                <a:hlinkClick r:id="rId12"/>
              </a:rPr>
              <a:t>للرحمة</a:t>
            </a:r>
            <a:endParaRPr altLang="en-US" b="0" cap="none" sz="1350" i="0" lang="ko-KR" strike="noStrike">
              <a:solidFill>
                <a:srgbClr val="333333"/>
              </a:solidFill>
              <a:latin typeface="NanumGothic"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NanumGothic" charset="0"/>
                <a:ea typeface="Tahoma" charset="0"/>
                <a:cs typeface="Tahoma" charset="0"/>
              </a:rPr>
              <a:t>ي</a:t>
            </a:r>
            <a:r>
              <a:rPr altLang="ko-KR" b="0" cap="none" sz="975" i="0" lang="ar-SA" strike="noStrike">
                <a:solidFill>
                  <a:srgbClr val="666666"/>
                </a:solidFill>
                <a:latin typeface="Tahoma" charset="0"/>
                <a:ea typeface="Tahoma" charset="0"/>
                <a:cs typeface="Tahoma" charset="0"/>
              </a:rPr>
              <a:t>بدو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أننا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نتصور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قضية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العقوبات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الأمريكية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ومفاوضات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رفعها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بشكل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خاطئ</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3"/>
              </a:rPr>
              <a:t>بايتون</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كنوبف</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وجيفري</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فيلتمان</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تطبيع</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العلاقات</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بين</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السودان</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وإسرائيل</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الآن</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لعبة</a:t>
            </a:r>
            <a:r>
              <a:rPr altLang="ko-KR" b="0" cap="none" sz="1350" i="0" lang="en-US" strike="noStrike">
                <a:solidFill>
                  <a:srgbClr val="333333"/>
                </a:solidFill>
                <a:latin typeface="flat-jooza" charset="0"/>
                <a:ea typeface="flat-jooza" charset="0"/>
                <a:hlinkClick r:id="rId13"/>
              </a:rPr>
              <a:t> </a:t>
            </a:r>
            <a:r>
              <a:rPr altLang="ko-KR" b="0" cap="none" sz="1350" i="0" lang="ar-SA" strike="noStrike">
                <a:solidFill>
                  <a:srgbClr val="333333"/>
                </a:solidFill>
                <a:latin typeface="flat-jooza" charset="0"/>
                <a:ea typeface="flat-jooza" charset="0"/>
                <a:cs typeface="flat-jooza" charset="0"/>
                <a:hlinkClick r:id="rId13"/>
              </a:rPr>
              <a:t>خطيرة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التطبيع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المتسرع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يهدد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بـتفكيك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المرحلة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الانتقالية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وتصدع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سلامة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الدولة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كتب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بايتون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كنوبف</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4"/>
              </a:rPr>
              <a:t>تموضُع</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جديد</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لحميدتي</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يبدو</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أنه</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قنع</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من</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الشراكة</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مع</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الحرية</a:t>
            </a:r>
            <a:r>
              <a:rPr altLang="ko-KR" b="0" cap="none" sz="1350" i="0" lang="en-US" strike="noStrike">
                <a:solidFill>
                  <a:srgbClr val="333333"/>
                </a:solidFill>
                <a:latin typeface="flat-jooza" charset="0"/>
                <a:ea typeface="flat-jooza" charset="0"/>
                <a:hlinkClick r:id="rId14"/>
              </a:rPr>
              <a:t> </a:t>
            </a:r>
            <a:r>
              <a:rPr altLang="ko-KR" b="0" cap="none" sz="1350" i="0" lang="ar-SA" strike="noStrike">
                <a:solidFill>
                  <a:srgbClr val="333333"/>
                </a:solidFill>
                <a:latin typeface="flat-jooza" charset="0"/>
                <a:ea typeface="flat-jooza" charset="0"/>
                <a:cs typeface="flat-jooza" charset="0"/>
                <a:hlinkClick r:id="rId14"/>
              </a:rPr>
              <a:t>والتغيير</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تموضُع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جديد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لحميدتي،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الرجل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يميل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دائما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الكفة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الراجحة،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ويبدو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أنه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قنع</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5"/>
              </a:rPr>
              <a:t>ترامب</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مازحا</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أعتزم</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البقاء</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في</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الحكم</a:t>
            </a:r>
            <a:r>
              <a:rPr altLang="ko-KR" b="0" cap="none" sz="1350" i="0" lang="en-US" strike="noStrike">
                <a:solidFill>
                  <a:srgbClr val="333333"/>
                </a:solidFill>
                <a:latin typeface="flat-jooza" charset="0"/>
                <a:ea typeface="flat-jooza" charset="0"/>
                <a:hlinkClick r:id="rId15"/>
              </a:rPr>
              <a:t> </a:t>
            </a:r>
            <a:r>
              <a:rPr altLang="ko-KR" b="0" cap="none" sz="1350" i="0" lang="ar-SA" strike="noStrike">
                <a:solidFill>
                  <a:srgbClr val="333333"/>
                </a:solidFill>
                <a:latin typeface="flat-jooza" charset="0"/>
                <a:ea typeface="flat-jooza" charset="0"/>
                <a:cs typeface="flat-jooza" charset="0"/>
                <a:hlinkClick r:id="rId15"/>
              </a:rPr>
              <a:t>لمدة</a:t>
            </a:r>
            <a:r>
              <a:rPr altLang="ko-KR" b="0" cap="none" sz="1350" i="0" lang="en-US" strike="noStrike">
                <a:solidFill>
                  <a:srgbClr val="333333"/>
                </a:solidFill>
                <a:latin typeface="flat-jooza" charset="0"/>
                <a:ea typeface="flat-jooza" charset="0"/>
                <a:hlinkClick r:id="rId15"/>
              </a:rPr>
              <a:t> 12 </a:t>
            </a:r>
            <a:r>
              <a:rPr altLang="ko-KR" b="0" cap="none" sz="1350" i="0" lang="ar-SA" strike="noStrike">
                <a:solidFill>
                  <a:srgbClr val="333333"/>
                </a:solidFill>
                <a:latin typeface="flat-jooza" charset="0"/>
                <a:ea typeface="flat-jooza" charset="0"/>
                <a:cs typeface="flat-jooza" charset="0"/>
                <a:hlinkClick r:id="rId15"/>
              </a:rPr>
              <a:t>عاما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الأمريكي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دونالد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ترامب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مازحا،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السبت،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إنه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يعتزم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البقاء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6"/>
              </a:rPr>
              <a:t>حمدوك</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يتحدث</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عن</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تركة</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البشير</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والعلاقة</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مع</a:t>
            </a:r>
            <a:r>
              <a:rPr altLang="ko-KR" b="0" cap="none" sz="1350" i="0" lang="en-US" strike="noStrike">
                <a:solidFill>
                  <a:srgbClr val="333333"/>
                </a:solidFill>
                <a:latin typeface="flat-jooza" charset="0"/>
                <a:ea typeface="flat-jooza" charset="0"/>
                <a:hlinkClick r:id="rId16"/>
              </a:rPr>
              <a:t> </a:t>
            </a:r>
            <a:r>
              <a:rPr altLang="ko-KR" b="0" cap="none" sz="1350" i="0" lang="ar-SA" strike="noStrike">
                <a:solidFill>
                  <a:srgbClr val="333333"/>
                </a:solidFill>
                <a:latin typeface="flat-jooza" charset="0"/>
                <a:ea typeface="flat-jooza" charset="0"/>
                <a:cs typeface="flat-jooza" charset="0"/>
                <a:hlinkClick r:id="rId16"/>
              </a:rPr>
              <a:t>إسرائيل</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الوزراء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حمدوك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نظام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السابق</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السابق</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7"/>
              </a:rPr>
              <a:t>كومان</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يكشف</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المسؤول</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عن</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طرد</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سواريز</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لست</a:t>
            </a:r>
            <a:r>
              <a:rPr altLang="ko-KR" b="0" cap="none" sz="1350" i="0" lang="en-US" strike="noStrike">
                <a:solidFill>
                  <a:srgbClr val="333333"/>
                </a:solidFill>
                <a:latin typeface="flat-jooza" charset="0"/>
                <a:ea typeface="flat-jooza" charset="0"/>
                <a:hlinkClick r:id="rId17"/>
              </a:rPr>
              <a:t> </a:t>
            </a:r>
            <a:r>
              <a:rPr altLang="ko-KR" b="0" cap="none" sz="1350" i="0" lang="ar-SA" strike="noStrike">
                <a:solidFill>
                  <a:srgbClr val="333333"/>
                </a:solidFill>
                <a:latin typeface="flat-jooza" charset="0"/>
                <a:ea typeface="flat-jooza" charset="0"/>
                <a:cs typeface="flat-jooza" charset="0"/>
                <a:hlinkClick r:id="rId17"/>
              </a:rPr>
              <a:t>أنا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لا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يزال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رحيل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لويس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سواريز</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برشلونة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يشغل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الصحافة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الإسبانية،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طلبت</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8"/>
              </a:rPr>
              <a:t>خيري</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النظام</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البائد</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انتهج</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اسلوب</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تدميري</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لقطاع</a:t>
            </a:r>
            <a:r>
              <a:rPr altLang="ko-KR" b="0" cap="none" sz="1350" i="0" lang="en-US" strike="noStrike">
                <a:solidFill>
                  <a:srgbClr val="333333"/>
                </a:solidFill>
                <a:latin typeface="flat-jooza" charset="0"/>
                <a:ea typeface="flat-jooza" charset="0"/>
                <a:hlinkClick r:id="rId18"/>
              </a:rPr>
              <a:t> </a:t>
            </a:r>
            <a:r>
              <a:rPr altLang="ko-KR" b="0" cap="none" sz="1350" i="0" lang="ar-SA" strike="noStrike">
                <a:solidFill>
                  <a:srgbClr val="333333"/>
                </a:solidFill>
                <a:latin typeface="flat-jooza" charset="0"/>
                <a:ea typeface="flat-jooza" charset="0"/>
                <a:cs typeface="flat-jooza" charset="0"/>
                <a:hlinkClick r:id="rId18"/>
              </a:rPr>
              <a:t>الطاقة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الطاقة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والتعدين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المكلف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خيري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الرحمن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النظام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البائد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وظف</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19"/>
              </a:rPr>
              <a:t>حمدوك</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يستعرض</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إنجازات</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الحكومة</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الانتقالية</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فى</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المجال</a:t>
            </a:r>
            <a:r>
              <a:rPr altLang="ko-KR" b="0" cap="none" sz="1350" i="0" lang="en-US" strike="noStrike">
                <a:solidFill>
                  <a:srgbClr val="333333"/>
                </a:solidFill>
                <a:latin typeface="flat-jooza" charset="0"/>
                <a:ea typeface="flat-jooza" charset="0"/>
                <a:hlinkClick r:id="rId19"/>
              </a:rPr>
              <a:t> </a:t>
            </a:r>
            <a:r>
              <a:rPr altLang="ko-KR" b="0" cap="none" sz="1350" i="0" lang="ar-SA" strike="noStrike">
                <a:solidFill>
                  <a:srgbClr val="333333"/>
                </a:solidFill>
                <a:latin typeface="flat-jooza" charset="0"/>
                <a:ea typeface="flat-jooza" charset="0"/>
                <a:cs typeface="flat-jooza" charset="0"/>
                <a:hlinkClick r:id="rId19"/>
              </a:rPr>
              <a:t>الاقتصادي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استعرض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دكتور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حمدوك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عددا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إنجازات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الحكومة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الانتقالية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المجال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0"/>
              </a:rPr>
              <a:t>الدومة</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المؤتمر</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الاقتصادي</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سيسهم</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في</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تطوير</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الاقتصاد</a:t>
            </a:r>
            <a:r>
              <a:rPr altLang="ko-KR" b="0" cap="none" sz="1350" i="0" lang="en-US" strike="noStrike">
                <a:solidFill>
                  <a:srgbClr val="333333"/>
                </a:solidFill>
                <a:latin typeface="flat-jooza" charset="0"/>
                <a:ea typeface="flat-jooza" charset="0"/>
                <a:hlinkClick r:id="rId20"/>
              </a:rPr>
              <a:t> </a:t>
            </a:r>
            <a:r>
              <a:rPr altLang="ko-KR" b="0" cap="none" sz="1350" i="0" lang="ar-SA" strike="noStrike">
                <a:solidFill>
                  <a:srgbClr val="333333"/>
                </a:solidFill>
                <a:latin typeface="flat-jooza" charset="0"/>
                <a:ea typeface="flat-jooza" charset="0"/>
                <a:cs typeface="flat-jooza" charset="0"/>
                <a:hlinkClick r:id="rId20"/>
              </a:rPr>
              <a:t>القومي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توقع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الاستاذ</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محمد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الدومة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غرب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دارفور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يخرج</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المؤتمر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1"/>
              </a:rPr>
              <a:t>أغرب</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جريمة</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يحاكم</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بسبب</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ادعاء</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كاذب</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بالانتماء</a:t>
            </a:r>
            <a:r>
              <a:rPr altLang="ko-KR" b="0" cap="none" sz="1350" i="0" lang="en-US" strike="noStrike">
                <a:solidFill>
                  <a:srgbClr val="333333"/>
                </a:solidFill>
                <a:latin typeface="flat-jooza" charset="0"/>
                <a:ea typeface="flat-jooza" charset="0"/>
                <a:hlinkClick r:id="rId21"/>
              </a:rPr>
              <a:t> </a:t>
            </a:r>
            <a:r>
              <a:rPr altLang="ko-KR" b="0" cap="none" sz="1350" i="0" lang="ar-SA" strike="noStrike">
                <a:solidFill>
                  <a:srgbClr val="333333"/>
                </a:solidFill>
                <a:latin typeface="flat-jooza" charset="0"/>
                <a:ea typeface="flat-jooza" charset="0"/>
                <a:cs typeface="flat-jooza" charset="0"/>
                <a:hlinkClick r:id="rId21"/>
              </a:rPr>
              <a:t>لـ</a:t>
            </a:r>
            <a:r>
              <a:rPr altLang="ko-KR" b="0" cap="none" sz="1350" i="0" lang="en-US" strike="noStrike">
                <a:solidFill>
                  <a:srgbClr val="333333"/>
                </a:solidFill>
                <a:latin typeface="flat-jooza" charset="0"/>
                <a:ea typeface="flat-jooza" charset="0"/>
                <a:hlinkClick r:id="rId21"/>
              </a:rPr>
              <a:t>”</a:t>
            </a:r>
            <a:r>
              <a:rPr altLang="ko-KR" b="0" cap="none" sz="1350" i="0" lang="ar-SA" strike="noStrike">
                <a:solidFill>
                  <a:srgbClr val="333333"/>
                </a:solidFill>
                <a:latin typeface="flat-jooza" charset="0"/>
                <a:ea typeface="flat-jooza" charset="0"/>
                <a:cs typeface="flat-jooza" charset="0"/>
                <a:hlinkClick r:id="rId21"/>
              </a:rPr>
              <a:t>داعش</a:t>
            </a:r>
            <a:r>
              <a:rPr altLang="ko-KR" b="0" cap="none" sz="1350" i="0" lang="en-US" strike="noStrike">
                <a:solidFill>
                  <a:srgbClr val="333333"/>
                </a:solidFill>
                <a:latin typeface="flat-jooza" charset="0"/>
                <a:ea typeface="flat-jooza" charset="0"/>
                <a:hlinkClick r:id="rId21"/>
              </a:rPr>
              <a:t>”</a:t>
            </a:r>
            <a:endParaRPr altLang="en-US" b="0" cap="none" sz="1350" i="0" lang="ko-KR" strike="noStrike">
              <a:solidFill>
                <a:srgbClr val="333333"/>
              </a:solidFill>
              <a:latin typeface="flat-jooza" charset="0"/>
              <a:ea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يميل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المتهمون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عادة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إنكار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التهم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الموجهة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إليهم،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الأقل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الاعتراف</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2"/>
              </a:rPr>
              <a:t>ورش</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مجال</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الاتصالات</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توصي</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بأيلولة</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جهاز</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الاتصالات</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والبريد</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لمجلس</a:t>
            </a:r>
            <a:r>
              <a:rPr altLang="ko-KR" b="0" cap="none" sz="1350" i="0" lang="en-US" strike="noStrike">
                <a:solidFill>
                  <a:srgbClr val="333333"/>
                </a:solidFill>
                <a:latin typeface="flat-jooza" charset="0"/>
                <a:ea typeface="flat-jooza" charset="0"/>
                <a:hlinkClick r:id="rId22"/>
              </a:rPr>
              <a:t> </a:t>
            </a:r>
            <a:r>
              <a:rPr altLang="ko-KR" b="0" cap="none" sz="1350" i="0" lang="ar-SA" strike="noStrike">
                <a:solidFill>
                  <a:srgbClr val="333333"/>
                </a:solidFill>
                <a:latin typeface="flat-jooza" charset="0"/>
                <a:ea typeface="flat-jooza" charset="0"/>
                <a:cs typeface="flat-jooza" charset="0"/>
                <a:hlinkClick r:id="rId22"/>
              </a:rPr>
              <a:t>الوزراء</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أوصت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ورش</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قطاع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مجال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الاتصالات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وتقانة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المعلومات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للمؤتمر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القومي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بأيلولة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جهاز</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3"/>
              </a:rPr>
              <a:t>قرار</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وزاري</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بتكوين</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مجلس</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إدارة</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لرياضة</a:t>
            </a:r>
            <a:r>
              <a:rPr altLang="ko-KR" b="0" cap="none" sz="1350" i="0" lang="en-US" strike="noStrike">
                <a:solidFill>
                  <a:srgbClr val="333333"/>
                </a:solidFill>
                <a:latin typeface="flat-jooza" charset="0"/>
                <a:ea typeface="flat-jooza" charset="0"/>
                <a:hlinkClick r:id="rId23"/>
              </a:rPr>
              <a:t> </a:t>
            </a:r>
            <a:r>
              <a:rPr altLang="ko-KR" b="0" cap="none" sz="1350" i="0" lang="ar-SA" strike="noStrike">
                <a:solidFill>
                  <a:srgbClr val="333333"/>
                </a:solidFill>
                <a:latin typeface="flat-jooza" charset="0"/>
                <a:ea typeface="flat-jooza" charset="0"/>
                <a:cs typeface="flat-jooza" charset="0"/>
                <a:hlinkClick r:id="rId23"/>
              </a:rPr>
              <a:t>الهجن</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en-US" strike="noStrike">
                <a:solidFill>
                  <a:srgbClr val="666666"/>
                </a:solidFill>
                <a:latin typeface="Tahoma" charset="0"/>
                <a:ea typeface="Tahoma" charset="0"/>
              </a:rPr>
              <a:t>-</a:t>
            </a:r>
            <a:r>
              <a:rPr altLang="ko-KR" b="0" cap="none" sz="975" i="0" lang="ar-SA" strike="noStrike">
                <a:solidFill>
                  <a:srgbClr val="666666"/>
                </a:solidFill>
                <a:latin typeface="Tahoma" charset="0"/>
                <a:ea typeface="Tahoma" charset="0"/>
                <a:cs typeface="Tahoma" charset="0"/>
              </a:rPr>
              <a:t>أصدرت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المهندسة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ولاء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البوشي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وزيرة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الشباب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والرياضة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الاتحادية،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قرارا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وزاريا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بتشكيل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الإتحاد</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NanumGothic" charset="0"/>
                <a:ea typeface="flat-jooza" charset="0"/>
                <a:cs typeface="flat-jooza" charset="0"/>
                <a:hlinkClick r:id="rId24"/>
              </a:rPr>
              <a:t>السودان</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يشارك</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في</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فعاليات</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المؤتمر</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العام</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للوكالة</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الدولية</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للطاقة</a:t>
            </a:r>
            <a:r>
              <a:rPr altLang="ko-KR" b="0" cap="none" sz="1350" i="0" lang="en-US" strike="noStrike">
                <a:solidFill>
                  <a:srgbClr val="333333"/>
                </a:solidFill>
                <a:latin typeface="NanumGothic" charset="0"/>
                <a:ea typeface="flat-jooza" charset="0"/>
                <a:hlinkClick r:id="rId24"/>
              </a:rPr>
              <a:t> </a:t>
            </a:r>
            <a:r>
              <a:rPr altLang="ko-KR" b="0" cap="none" sz="1350" i="0" lang="ar-SA" strike="noStrike">
                <a:solidFill>
                  <a:srgbClr val="333333"/>
                </a:solidFill>
                <a:latin typeface="NanumGothic" charset="0"/>
                <a:ea typeface="flat-jooza" charset="0"/>
                <a:cs typeface="flat-jooza" charset="0"/>
                <a:hlinkClick r:id="rId24"/>
              </a:rPr>
              <a:t>الذرية</a:t>
            </a:r>
            <a:endParaRPr altLang="en-US" b="0" cap="none" sz="1350" i="0" lang="ko-KR" strike="noStrike">
              <a:solidFill>
                <a:srgbClr val="333333"/>
              </a:solidFill>
              <a:latin typeface="NanumGothic"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شارك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فعاليات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المؤتمر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للوكالة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الدولية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للطاقة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الذرية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بمقر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الأمم</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5"/>
              </a:rPr>
              <a:t>أحمد</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الفيشاوي</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يسدد</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الضربة</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القاضية</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لمحمد</a:t>
            </a:r>
            <a:r>
              <a:rPr altLang="ko-KR" b="0" cap="none" sz="1350" i="0" lang="en-US" strike="noStrike">
                <a:solidFill>
                  <a:srgbClr val="333333"/>
                </a:solidFill>
                <a:latin typeface="flat-jooza" charset="0"/>
                <a:ea typeface="flat-jooza" charset="0"/>
                <a:hlinkClick r:id="rId25"/>
              </a:rPr>
              <a:t> </a:t>
            </a:r>
            <a:r>
              <a:rPr altLang="ko-KR" b="0" cap="none" sz="1350" i="0" lang="ar-SA" strike="noStrike">
                <a:solidFill>
                  <a:srgbClr val="333333"/>
                </a:solidFill>
                <a:latin typeface="flat-jooza" charset="0"/>
                <a:ea typeface="flat-jooza" charset="0"/>
                <a:cs typeface="flat-jooza" charset="0"/>
                <a:hlinkClick r:id="rId25"/>
              </a:rPr>
              <a:t>رمضان</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سدد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الفنان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المصري،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أحمد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الفيشاوي،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الضربة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القاضية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لنظيره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الفنان،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محمد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رمضان،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وتمكن</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6"/>
              </a:rPr>
              <a:t>نيروبي</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تحتضن</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الاجتماعات</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التشاورية</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بين</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الهلال</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الاحمر</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السوداني</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ومكتب</a:t>
            </a:r>
            <a:r>
              <a:rPr altLang="ko-KR" b="0" cap="none" sz="1350" i="0" lang="en-US" strike="noStrike">
                <a:solidFill>
                  <a:srgbClr val="333333"/>
                </a:solidFill>
                <a:latin typeface="flat-jooza" charset="0"/>
                <a:ea typeface="flat-jooza" charset="0"/>
                <a:hlinkClick r:id="rId26"/>
              </a:rPr>
              <a:t> </a:t>
            </a:r>
            <a:r>
              <a:rPr altLang="ko-KR" b="0" cap="none" sz="1350" i="0" lang="ar-SA" strike="noStrike">
                <a:solidFill>
                  <a:srgbClr val="333333"/>
                </a:solidFill>
                <a:latin typeface="flat-jooza" charset="0"/>
                <a:ea typeface="flat-jooza" charset="0"/>
                <a:cs typeface="flat-jooza" charset="0"/>
                <a:hlinkClick r:id="rId26"/>
              </a:rPr>
              <a:t>افريقيا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احتضنت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العاصمة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الكينية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نيروبي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الاجتماعات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التشاورية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جمعية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الهلال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الأحمر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ومكتب</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en-US" strike="noStrike">
                <a:solidFill>
                  <a:srgbClr val="333333"/>
                </a:solidFill>
                <a:latin typeface="flat-jooza" charset="0"/>
                <a:ea typeface="flat-jooza" charset="0"/>
                <a:hlinkClick r:id="rId27"/>
              </a:rPr>
              <a:t>“</a:t>
            </a:r>
            <a:r>
              <a:rPr altLang="ko-KR" b="0" cap="none" sz="1350" i="0" lang="ar-SA" strike="noStrike">
                <a:solidFill>
                  <a:srgbClr val="333333"/>
                </a:solidFill>
                <a:latin typeface="flat-jooza" charset="0"/>
                <a:ea typeface="flat-jooza" charset="0"/>
                <a:cs typeface="flat-jooza" charset="0"/>
                <a:hlinkClick r:id="rId27"/>
              </a:rPr>
              <a:t>فيسبوك</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ماسنجر</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قد</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يصبح</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تطبيق</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المراسلة</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الافتراضي</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على</a:t>
            </a:r>
            <a:r>
              <a:rPr altLang="ko-KR" b="0" cap="none" sz="1350" i="0" lang="en-US" strike="noStrike">
                <a:solidFill>
                  <a:srgbClr val="333333"/>
                </a:solidFill>
                <a:latin typeface="flat-jooza" charset="0"/>
                <a:ea typeface="flat-jooza" charset="0"/>
                <a:hlinkClick r:id="rId27"/>
              </a:rPr>
              <a:t> “</a:t>
            </a:r>
            <a:r>
              <a:rPr altLang="ko-KR" b="0" cap="none" sz="1350" i="0" lang="ar-SA" strike="noStrike">
                <a:solidFill>
                  <a:srgbClr val="333333"/>
                </a:solidFill>
                <a:latin typeface="flat-jooza" charset="0"/>
                <a:ea typeface="flat-jooza" charset="0"/>
                <a:cs typeface="flat-jooza" charset="0"/>
                <a:hlinkClick r:id="rId27"/>
              </a:rPr>
              <a:t>آيفون</a:t>
            </a:r>
            <a:r>
              <a:rPr altLang="ko-KR" b="0" cap="none" sz="1350" i="0" lang="en-US" strike="noStrike">
                <a:solidFill>
                  <a:srgbClr val="333333"/>
                </a:solidFill>
                <a:latin typeface="flat-jooza" charset="0"/>
                <a:ea typeface="flat-jooza" charset="0"/>
                <a:hlinkClick r:id="rId27"/>
              </a:rPr>
              <a:t>”</a:t>
            </a:r>
            <a:endParaRPr altLang="en-US" b="0" cap="none" sz="1350" i="0" lang="ko-KR" strike="noStrike">
              <a:solidFill>
                <a:srgbClr val="333333"/>
              </a:solidFill>
              <a:latin typeface="flat-jooza" charset="0"/>
              <a:ea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كشفت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تقارير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مساعي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شركة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فيسبوك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الأمريكية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للتواصل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الاجتماعي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لجعل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تطبيقها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ماسنجر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8"/>
              </a:rPr>
              <a:t>وصول</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الطائرة</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الثالثة</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ضمن</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الجسر</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الجوي</a:t>
            </a:r>
            <a:r>
              <a:rPr altLang="ko-KR" b="0" cap="none" sz="1350" i="0" lang="en-US" strike="noStrike">
                <a:solidFill>
                  <a:srgbClr val="333333"/>
                </a:solidFill>
                <a:latin typeface="flat-jooza" charset="0"/>
                <a:ea typeface="flat-jooza" charset="0"/>
                <a:hlinkClick r:id="rId28"/>
              </a:rPr>
              <a:t> </a:t>
            </a:r>
            <a:r>
              <a:rPr altLang="ko-KR" b="0" cap="none" sz="1350" i="0" lang="ar-SA" strike="noStrike">
                <a:solidFill>
                  <a:srgbClr val="333333"/>
                </a:solidFill>
                <a:latin typeface="flat-jooza" charset="0"/>
                <a:ea typeface="flat-jooza" charset="0"/>
                <a:cs typeface="flat-jooza" charset="0"/>
                <a:hlinkClick r:id="rId28"/>
              </a:rPr>
              <a:t>القطري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وصلت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مطار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الخرطوم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ظهر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الطائرة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الثالثة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للمساعدات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الإنسانية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ضمن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الجسر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29"/>
              </a:rPr>
              <a:t>وصول</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ادوية</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بقيمة</a:t>
            </a:r>
            <a:r>
              <a:rPr altLang="ko-KR" b="0" cap="none" sz="1350" i="0" lang="en-US" strike="noStrike">
                <a:solidFill>
                  <a:srgbClr val="333333"/>
                </a:solidFill>
                <a:latin typeface="flat-jooza" charset="0"/>
                <a:ea typeface="flat-jooza" charset="0"/>
                <a:hlinkClick r:id="rId29"/>
              </a:rPr>
              <a:t> 6 </a:t>
            </a:r>
            <a:r>
              <a:rPr altLang="ko-KR" b="0" cap="none" sz="1350" i="0" lang="ar-SA" strike="noStrike">
                <a:solidFill>
                  <a:srgbClr val="333333"/>
                </a:solidFill>
                <a:latin typeface="flat-jooza" charset="0"/>
                <a:ea typeface="flat-jooza" charset="0"/>
                <a:cs typeface="flat-jooza" charset="0"/>
                <a:hlinkClick r:id="rId29"/>
              </a:rPr>
              <a:t>ملايين</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جنيه</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لمستشفيات</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ولاية</a:t>
            </a:r>
            <a:r>
              <a:rPr altLang="ko-KR" b="0" cap="none" sz="1350" i="0" lang="en-US" strike="noStrike">
                <a:solidFill>
                  <a:srgbClr val="333333"/>
                </a:solidFill>
                <a:latin typeface="flat-jooza" charset="0"/>
                <a:ea typeface="flat-jooza" charset="0"/>
                <a:hlinkClick r:id="rId29"/>
              </a:rPr>
              <a:t> </a:t>
            </a:r>
            <a:r>
              <a:rPr altLang="ko-KR" b="0" cap="none" sz="1350" i="0" lang="ar-SA" strike="noStrike">
                <a:solidFill>
                  <a:srgbClr val="333333"/>
                </a:solidFill>
                <a:latin typeface="flat-jooza" charset="0"/>
                <a:ea typeface="flat-jooza" charset="0"/>
                <a:cs typeface="flat-jooza" charset="0"/>
                <a:hlinkClick r:id="rId29"/>
              </a:rPr>
              <a:t>سنار</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تراس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a:t>
            </a:r>
            <a:r>
              <a:rPr altLang="ko-KR" b="0" cap="none" sz="975" i="0" lang="en-US" strike="noStrike">
                <a:solidFill>
                  <a:srgbClr val="666666"/>
                </a:solidFill>
                <a:latin typeface="Tahoma" charset="0"/>
                <a:ea typeface="Tahoma" charset="0"/>
              </a:rPr>
              <a:t>.</a:t>
            </a:r>
            <a:r>
              <a:rPr altLang="ko-KR" b="0" cap="none" sz="975" i="0" lang="ar-SA" strike="noStrike">
                <a:solidFill>
                  <a:srgbClr val="666666"/>
                </a:solidFill>
                <a:latin typeface="Tahoma" charset="0"/>
                <a:ea typeface="Tahoma" charset="0"/>
                <a:cs typeface="Tahoma" charset="0"/>
              </a:rPr>
              <a:t>الهادي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عوض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قسم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اللهمدير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وزارة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الصحة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التنمية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الاجتماعية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بسنار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0"/>
              </a:rPr>
              <a:t>المؤتمر</a:t>
            </a:r>
            <a:r>
              <a:rPr altLang="ko-KR" b="0" cap="none" sz="1350" i="0" lang="en-US" strike="noStrike">
                <a:solidFill>
                  <a:srgbClr val="333333"/>
                </a:solidFill>
                <a:latin typeface="flat-jooza" charset="0"/>
                <a:ea typeface="flat-jooza" charset="0"/>
                <a:hlinkClick r:id="rId30"/>
              </a:rPr>
              <a:t> </a:t>
            </a:r>
            <a:r>
              <a:rPr altLang="ko-KR" b="0" cap="none" sz="1350" i="0" lang="ar-SA" strike="noStrike">
                <a:solidFill>
                  <a:srgbClr val="333333"/>
                </a:solidFill>
                <a:latin typeface="flat-jooza" charset="0"/>
                <a:ea typeface="flat-jooza" charset="0"/>
                <a:cs typeface="flat-jooza" charset="0"/>
                <a:hlinkClick r:id="rId30"/>
              </a:rPr>
              <a:t>الإقتصادى</a:t>
            </a:r>
            <a:r>
              <a:rPr altLang="ko-KR" b="0" cap="none" sz="1350" i="0" lang="en-US" strike="noStrike">
                <a:solidFill>
                  <a:srgbClr val="333333"/>
                </a:solidFill>
                <a:latin typeface="flat-jooza" charset="0"/>
                <a:ea typeface="flat-jooza" charset="0"/>
                <a:hlinkClick r:id="rId30"/>
              </a:rPr>
              <a:t> </a:t>
            </a:r>
            <a:r>
              <a:rPr altLang="ko-KR" b="0" cap="none" sz="1350" i="0" lang="ar-SA" strike="noStrike">
                <a:solidFill>
                  <a:srgbClr val="333333"/>
                </a:solidFill>
                <a:latin typeface="flat-jooza" charset="0"/>
                <a:ea typeface="flat-jooza" charset="0"/>
                <a:cs typeface="flat-jooza" charset="0"/>
                <a:hlinkClick r:id="rId30"/>
              </a:rPr>
              <a:t>يستعرض</a:t>
            </a:r>
            <a:r>
              <a:rPr altLang="ko-KR" b="0" cap="none" sz="1350" i="0" lang="en-US" strike="noStrike">
                <a:solidFill>
                  <a:srgbClr val="333333"/>
                </a:solidFill>
                <a:latin typeface="flat-jooza" charset="0"/>
                <a:ea typeface="flat-jooza" charset="0"/>
                <a:hlinkClick r:id="rId30"/>
              </a:rPr>
              <a:t> </a:t>
            </a:r>
            <a:r>
              <a:rPr altLang="ko-KR" b="0" cap="none" sz="1350" i="0" lang="ar-SA" strike="noStrike">
                <a:solidFill>
                  <a:srgbClr val="333333"/>
                </a:solidFill>
                <a:latin typeface="flat-jooza" charset="0"/>
                <a:ea typeface="flat-jooza" charset="0"/>
                <a:cs typeface="flat-jooza" charset="0"/>
                <a:hlinkClick r:id="rId30"/>
              </a:rPr>
              <a:t>توصيات</a:t>
            </a:r>
            <a:r>
              <a:rPr altLang="ko-KR" b="0" cap="none" sz="1350" i="0" lang="en-US" strike="noStrike">
                <a:solidFill>
                  <a:srgbClr val="333333"/>
                </a:solidFill>
                <a:latin typeface="flat-jooza" charset="0"/>
                <a:ea typeface="flat-jooza" charset="0"/>
                <a:hlinkClick r:id="rId30"/>
              </a:rPr>
              <a:t> </a:t>
            </a:r>
            <a:r>
              <a:rPr altLang="ko-KR" b="0" cap="none" sz="1350" i="0" lang="ar-SA" strike="noStrike">
                <a:solidFill>
                  <a:srgbClr val="333333"/>
                </a:solidFill>
                <a:latin typeface="flat-jooza" charset="0"/>
                <a:ea typeface="flat-jooza" charset="0"/>
                <a:cs typeface="flat-jooza" charset="0"/>
                <a:hlinkClick r:id="rId30"/>
              </a:rPr>
              <a:t>الورش</a:t>
            </a:r>
            <a:r>
              <a:rPr altLang="ko-KR" b="0" cap="none" sz="1350" i="0" lang="en-US" strike="noStrike">
                <a:solidFill>
                  <a:srgbClr val="333333"/>
                </a:solidFill>
                <a:latin typeface="flat-jooza" charset="0"/>
                <a:ea typeface="flat-jooza" charset="0"/>
                <a:hlinkClick r:id="rId30"/>
              </a:rPr>
              <a:t> </a:t>
            </a:r>
            <a:r>
              <a:rPr altLang="ko-KR" b="0" cap="none" sz="1350" i="0" lang="ar-SA" strike="noStrike">
                <a:solidFill>
                  <a:srgbClr val="333333"/>
                </a:solidFill>
                <a:latin typeface="flat-jooza" charset="0"/>
                <a:ea typeface="flat-jooza" charset="0"/>
                <a:cs typeface="flat-jooza" charset="0"/>
                <a:hlinkClick r:id="rId30"/>
              </a:rPr>
              <a:t>القطاعية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استعرض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المؤتمر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الاول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المنعقد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بقاعة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الصداقة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جلسته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الرابعة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الاول</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en-US" strike="noStrike">
                <a:solidFill>
                  <a:srgbClr val="333333"/>
                </a:solidFill>
                <a:latin typeface="flat-jooza" charset="0"/>
                <a:ea typeface="flat-jooza" charset="0"/>
                <a:hlinkClick r:id="rId31"/>
              </a:rPr>
              <a:t>76.1 </a:t>
            </a:r>
            <a:r>
              <a:rPr altLang="ko-KR" b="0" cap="none" sz="1350" i="0" lang="ar-SA" strike="noStrike">
                <a:solidFill>
                  <a:srgbClr val="333333"/>
                </a:solidFill>
                <a:latin typeface="flat-jooza" charset="0"/>
                <a:ea typeface="flat-jooza" charset="0"/>
                <a:cs typeface="flat-jooza" charset="0"/>
                <a:hlinkClick r:id="rId31"/>
              </a:rPr>
              <a:t>نسبة</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النجاح</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فى</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شهادة</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الاساس</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بولاية</a:t>
            </a:r>
            <a:r>
              <a:rPr altLang="ko-KR" b="0" cap="none" sz="1350" i="0" lang="en-US" strike="noStrike">
                <a:solidFill>
                  <a:srgbClr val="333333"/>
                </a:solidFill>
                <a:latin typeface="flat-jooza" charset="0"/>
                <a:ea typeface="flat-jooza" charset="0"/>
                <a:hlinkClick r:id="rId31"/>
              </a:rPr>
              <a:t> </a:t>
            </a:r>
            <a:r>
              <a:rPr altLang="ko-KR" b="0" cap="none" sz="1350" i="0" lang="ar-SA" strike="noStrike">
                <a:solidFill>
                  <a:srgbClr val="333333"/>
                </a:solidFill>
                <a:latin typeface="flat-jooza" charset="0"/>
                <a:ea typeface="flat-jooza" charset="0"/>
                <a:cs typeface="flat-jooza" charset="0"/>
                <a:hlinkClick r:id="rId31"/>
              </a:rPr>
              <a:t>الخرطوم</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اعلنت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وزارة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التربية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والتعليم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بولاية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الخرطوم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نتيجة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شهادة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الاساس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للعام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الحالى</a:t>
            </a:r>
            <a:r>
              <a:rPr altLang="ko-KR" b="0" cap="none" sz="975" i="0" lang="en-US" strike="noStrike">
                <a:solidFill>
                  <a:srgbClr val="666666"/>
                </a:solidFill>
                <a:latin typeface="Tahoma" charset="0"/>
                <a:ea typeface="Tahoma" charset="0"/>
              </a:rPr>
              <a:t> 2019-2020</a:t>
            </a:r>
            <a:r>
              <a:rPr altLang="ko-KR" b="0" cap="none" sz="975" i="0" lang="ar-SA" strike="noStrike">
                <a:solidFill>
                  <a:srgbClr val="666666"/>
                </a:solidFill>
                <a:latin typeface="Tahoma" charset="0"/>
                <a:ea typeface="Tahoma" charset="0"/>
                <a:cs typeface="Tahoma" charset="0"/>
              </a:rPr>
              <a:t>م</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2"/>
              </a:rPr>
              <a:t>كم</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يوما</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يستطيع</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الإنسان</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العيش</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من</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دون</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شرب</a:t>
            </a:r>
            <a:r>
              <a:rPr altLang="ko-KR" b="0" cap="none" sz="1350" i="0" lang="en-US" strike="noStrike">
                <a:solidFill>
                  <a:srgbClr val="333333"/>
                </a:solidFill>
                <a:latin typeface="flat-jooza" charset="0"/>
                <a:ea typeface="flat-jooza" charset="0"/>
                <a:hlinkClick r:id="rId32"/>
              </a:rPr>
              <a:t> </a:t>
            </a:r>
            <a:r>
              <a:rPr altLang="ko-KR" b="0" cap="none" sz="1350" i="0" lang="ar-SA" strike="noStrike">
                <a:solidFill>
                  <a:srgbClr val="333333"/>
                </a:solidFill>
                <a:latin typeface="flat-jooza" charset="0"/>
                <a:ea typeface="flat-jooza" charset="0"/>
                <a:cs typeface="flat-jooza" charset="0"/>
                <a:hlinkClick r:id="rId32"/>
              </a:rPr>
              <a:t>الماء؟</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يعد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عنصرا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ضروريا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للحياة،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ويجب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شرب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كمية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كافية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مدار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3"/>
              </a:rPr>
              <a:t>اكتشاف</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أثري</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فريد</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كلب</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سلوقي</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ينام</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بجانب</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إنسان</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منذ</a:t>
            </a:r>
            <a:r>
              <a:rPr altLang="ko-KR" b="0" cap="none" sz="1350" i="0" lang="en-US" strike="noStrike">
                <a:solidFill>
                  <a:srgbClr val="333333"/>
                </a:solidFill>
                <a:latin typeface="flat-jooza" charset="0"/>
                <a:ea typeface="flat-jooza" charset="0"/>
                <a:hlinkClick r:id="rId33"/>
              </a:rPr>
              <a:t> 8 </a:t>
            </a:r>
            <a:r>
              <a:rPr altLang="ko-KR" b="0" cap="none" sz="1350" i="0" lang="ar-SA" strike="noStrike">
                <a:solidFill>
                  <a:srgbClr val="333333"/>
                </a:solidFill>
                <a:latin typeface="flat-jooza" charset="0"/>
                <a:ea typeface="flat-jooza" charset="0"/>
                <a:cs typeface="flat-jooza" charset="0"/>
                <a:hlinkClick r:id="rId33"/>
              </a:rPr>
              <a:t>آلاف</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عام</a:t>
            </a:r>
            <a:r>
              <a:rPr altLang="ko-KR" b="0" cap="none" sz="1350" i="0" lang="en-US" strike="noStrike">
                <a:solidFill>
                  <a:srgbClr val="333333"/>
                </a:solidFill>
                <a:latin typeface="flat-jooza" charset="0"/>
                <a:ea typeface="flat-jooza" charset="0"/>
                <a:hlinkClick r:id="rId33"/>
              </a:rPr>
              <a:t>… </a:t>
            </a:r>
            <a:r>
              <a:rPr altLang="ko-KR" b="0" cap="none" sz="1350" i="0" lang="ar-SA" strike="noStrike">
                <a:solidFill>
                  <a:srgbClr val="333333"/>
                </a:solidFill>
                <a:latin typeface="flat-jooza" charset="0"/>
                <a:ea typeface="flat-jooza" charset="0"/>
                <a:cs typeface="flat-jooza" charset="0"/>
                <a:hlinkClick r:id="rId33"/>
              </a:rPr>
              <a:t>فيديو</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اكتشف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علماء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الآثار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وجود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كلب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دفن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قبل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حوالي</a:t>
            </a:r>
            <a:r>
              <a:rPr altLang="ko-KR" b="0" cap="none" sz="975" i="0" lang="en-US" strike="noStrike">
                <a:solidFill>
                  <a:srgbClr val="666666"/>
                </a:solidFill>
                <a:latin typeface="Tahoma" charset="0"/>
                <a:ea typeface="Tahoma" charset="0"/>
              </a:rPr>
              <a:t> 8400 </a:t>
            </a:r>
            <a:r>
              <a:rPr altLang="ko-KR" b="0" cap="none" sz="975" i="0" lang="ar-SA" strike="noStrike">
                <a:solidFill>
                  <a:srgbClr val="666666"/>
                </a:solidFill>
                <a:latin typeface="Tahoma" charset="0"/>
                <a:ea typeface="Tahoma" charset="0"/>
                <a:cs typeface="Tahoma" charset="0"/>
              </a:rPr>
              <a:t>عام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بجانب</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4"/>
              </a:rPr>
              <a:t>عادل</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إمام</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ينفعل</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بعد</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أنباء</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اعتزاله</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ماذا</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قال</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للجمهور</a:t>
            </a:r>
            <a:r>
              <a:rPr altLang="ko-KR" b="0" cap="none" sz="1350" i="0" lang="en-US" strike="noStrike">
                <a:solidFill>
                  <a:srgbClr val="333333"/>
                </a:solidFill>
                <a:latin typeface="flat-jooza" charset="0"/>
                <a:ea typeface="flat-jooza" charset="0"/>
                <a:hlinkClick r:id="rId34"/>
              </a:rPr>
              <a:t> </a:t>
            </a:r>
            <a:r>
              <a:rPr altLang="ko-KR" b="0" cap="none" sz="1350" i="0" lang="ar-SA" strike="noStrike">
                <a:solidFill>
                  <a:srgbClr val="333333"/>
                </a:solidFill>
                <a:latin typeface="flat-jooza" charset="0"/>
                <a:ea typeface="flat-jooza" charset="0"/>
                <a:cs typeface="flat-jooza" charset="0"/>
                <a:hlinkClick r:id="rId34"/>
              </a:rPr>
              <a:t>منزعجا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عبر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الفنان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المصري،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عادل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إمام،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انزعاجه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تداول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أنباء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جديد</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5"/>
              </a:rPr>
              <a:t>اديب</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يؤكد</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إستقرار</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الأوضاع</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الامنية</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بمحلية</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غرب</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جبل</a:t>
            </a:r>
            <a:r>
              <a:rPr altLang="ko-KR" b="0" cap="none" sz="1350" i="0" lang="en-US" strike="noStrike">
                <a:solidFill>
                  <a:srgbClr val="333333"/>
                </a:solidFill>
                <a:latin typeface="flat-jooza" charset="0"/>
                <a:ea typeface="flat-jooza" charset="0"/>
                <a:hlinkClick r:id="rId35"/>
              </a:rPr>
              <a:t> </a:t>
            </a:r>
            <a:r>
              <a:rPr altLang="ko-KR" b="0" cap="none" sz="1350" i="0" lang="ar-SA" strike="noStrike">
                <a:solidFill>
                  <a:srgbClr val="333333"/>
                </a:solidFill>
                <a:latin typeface="flat-jooza" charset="0"/>
                <a:ea typeface="flat-jooza" charset="0"/>
                <a:cs typeface="flat-jooza" charset="0"/>
                <a:hlinkClick r:id="rId35"/>
              </a:rPr>
              <a:t>مرة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طمأن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ولاية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وسط</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دارفور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دكتور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أديب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الرحمن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يوسف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المواطنين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بإستقرار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6"/>
              </a:rPr>
              <a:t>وصول</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الطائرة</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الأولى</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لقافلة</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تواصل</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َمطار</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جوبا</a:t>
            </a:r>
            <a:r>
              <a:rPr altLang="ko-KR" b="0" cap="none" sz="1350" i="0" lang="en-US" strike="noStrike">
                <a:solidFill>
                  <a:srgbClr val="333333"/>
                </a:solidFill>
                <a:latin typeface="flat-jooza" charset="0"/>
                <a:ea typeface="flat-jooza" charset="0"/>
                <a:hlinkClick r:id="rId36"/>
              </a:rPr>
              <a:t> </a:t>
            </a:r>
            <a:r>
              <a:rPr altLang="ko-KR" b="0" cap="none" sz="1350" i="0" lang="ar-SA" strike="noStrike">
                <a:solidFill>
                  <a:srgbClr val="333333"/>
                </a:solidFill>
                <a:latin typeface="flat-jooza" charset="0"/>
                <a:ea typeface="flat-jooza" charset="0"/>
                <a:cs typeface="flat-jooza" charset="0"/>
                <a:hlinkClick r:id="rId36"/>
              </a:rPr>
              <a:t>الدولي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وصلت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مطار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جوبا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الدولي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الطائرة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الأولى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لقافلة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تواصل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المقدمة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مكتب</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7"/>
              </a:rPr>
              <a:t>والي</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الخرطوم</a:t>
            </a:r>
            <a:r>
              <a:rPr altLang="ko-KR" b="0" cap="none" sz="1350" i="0" lang="en-US" strike="noStrike">
                <a:solidFill>
                  <a:srgbClr val="333333"/>
                </a:solidFill>
                <a:latin typeface="flat-jooza" charset="0"/>
                <a:ea typeface="flat-jooza" charset="0"/>
                <a:hlinkClick r:id="rId37"/>
              </a:rPr>
              <a:t>:</a:t>
            </a:r>
            <a:r>
              <a:rPr altLang="ko-KR" b="0" cap="none" sz="1350" i="0" lang="ar-SA" strike="noStrike">
                <a:solidFill>
                  <a:srgbClr val="333333"/>
                </a:solidFill>
                <a:latin typeface="flat-jooza" charset="0"/>
                <a:ea typeface="flat-jooza" charset="0"/>
                <a:cs typeface="flat-jooza" charset="0"/>
                <a:hlinkClick r:id="rId37"/>
              </a:rPr>
              <a:t>نسبة</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القبول</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للثانوي</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لن</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تقل</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عن</a:t>
            </a:r>
            <a:r>
              <a:rPr altLang="ko-KR" b="0" cap="none" sz="1350" i="0" lang="en-US" strike="noStrike">
                <a:solidFill>
                  <a:srgbClr val="333333"/>
                </a:solidFill>
                <a:latin typeface="flat-jooza" charset="0"/>
                <a:ea typeface="flat-jooza" charset="0"/>
                <a:hlinkClick r:id="rId37"/>
              </a:rPr>
              <a:t> 70% </a:t>
            </a:r>
            <a:r>
              <a:rPr altLang="ko-KR" b="0" cap="none" sz="1350" i="0" lang="ar-SA" strike="noStrike">
                <a:solidFill>
                  <a:srgbClr val="333333"/>
                </a:solidFill>
                <a:latin typeface="flat-jooza" charset="0"/>
                <a:ea typeface="flat-jooza" charset="0"/>
                <a:cs typeface="flat-jooza" charset="0"/>
                <a:hlinkClick r:id="rId37"/>
              </a:rPr>
              <a:t>لهذا</a:t>
            </a:r>
            <a:r>
              <a:rPr altLang="ko-KR" b="0" cap="none" sz="1350" i="0" lang="en-US" strike="noStrike">
                <a:solidFill>
                  <a:srgbClr val="333333"/>
                </a:solidFill>
                <a:latin typeface="flat-jooza" charset="0"/>
                <a:ea typeface="flat-jooza" charset="0"/>
                <a:hlinkClick r:id="rId37"/>
              </a:rPr>
              <a:t> </a:t>
            </a:r>
            <a:r>
              <a:rPr altLang="ko-KR" b="0" cap="none" sz="1350" i="0" lang="ar-SA" strike="noStrike">
                <a:solidFill>
                  <a:srgbClr val="333333"/>
                </a:solidFill>
                <a:latin typeface="flat-jooza" charset="0"/>
                <a:ea typeface="flat-jooza" charset="0"/>
                <a:cs typeface="flat-jooza" charset="0"/>
                <a:hlinkClick r:id="rId37"/>
              </a:rPr>
              <a:t>العام</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أكد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الخرطوم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حكومة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الولاية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ووزارة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التربية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والتعليم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ستواصلان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جهودهما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المشتركة</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8"/>
              </a:rPr>
              <a:t>والى</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الخرطوم</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يعلن</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نتيجة</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الاساس</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ويهنئ</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الناجحين</a:t>
            </a:r>
            <a:r>
              <a:rPr altLang="ko-KR" b="0" cap="none" sz="1350" i="0" lang="en-US" strike="noStrike">
                <a:solidFill>
                  <a:srgbClr val="333333"/>
                </a:solidFill>
                <a:latin typeface="flat-jooza" charset="0"/>
                <a:ea typeface="flat-jooza" charset="0"/>
                <a:hlinkClick r:id="rId38"/>
              </a:rPr>
              <a:t> </a:t>
            </a:r>
            <a:r>
              <a:rPr altLang="ko-KR" b="0" cap="none" sz="1350" i="0" lang="ar-SA" strike="noStrike">
                <a:solidFill>
                  <a:srgbClr val="333333"/>
                </a:solidFill>
                <a:latin typeface="flat-jooza" charset="0"/>
                <a:ea typeface="flat-jooza" charset="0"/>
                <a:cs typeface="flat-jooza" charset="0"/>
                <a:hlinkClick r:id="rId38"/>
              </a:rPr>
              <a:t>واسرهم</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هنأ</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ولاية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الخرطوم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الاستاذ</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أيمن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خالد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العشرة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الاوائل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شهادة</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39"/>
              </a:rPr>
              <a:t>دعم</a:t>
            </a:r>
            <a:r>
              <a:rPr altLang="ko-KR" b="0" cap="none" sz="1350" i="0" lang="en-US" strike="noStrike">
                <a:solidFill>
                  <a:srgbClr val="333333"/>
                </a:solidFill>
                <a:latin typeface="flat-jooza" charset="0"/>
                <a:ea typeface="flat-jooza" charset="0"/>
                <a:hlinkClick r:id="rId39"/>
              </a:rPr>
              <a:t> </a:t>
            </a:r>
            <a:r>
              <a:rPr altLang="ko-KR" b="0" cap="none" sz="1350" i="0" lang="ar-SA" strike="noStrike">
                <a:solidFill>
                  <a:srgbClr val="333333"/>
                </a:solidFill>
                <a:latin typeface="flat-jooza" charset="0"/>
                <a:ea typeface="flat-jooza" charset="0"/>
                <a:cs typeface="flat-jooza" charset="0"/>
                <a:hlinkClick r:id="rId39"/>
              </a:rPr>
              <a:t>صيني</a:t>
            </a:r>
            <a:r>
              <a:rPr altLang="ko-KR" b="0" cap="none" sz="1350" i="0" lang="en-US" strike="noStrike">
                <a:solidFill>
                  <a:srgbClr val="333333"/>
                </a:solidFill>
                <a:latin typeface="flat-jooza" charset="0"/>
                <a:ea typeface="flat-jooza" charset="0"/>
                <a:hlinkClick r:id="rId39"/>
              </a:rPr>
              <a:t> </a:t>
            </a:r>
            <a:r>
              <a:rPr altLang="ko-KR" b="0" cap="none" sz="1350" i="0" lang="ar-SA" strike="noStrike">
                <a:solidFill>
                  <a:srgbClr val="333333"/>
                </a:solidFill>
                <a:latin typeface="flat-jooza" charset="0"/>
                <a:ea typeface="flat-jooza" charset="0"/>
                <a:cs typeface="flat-jooza" charset="0"/>
                <a:hlinkClick r:id="rId39"/>
              </a:rPr>
              <a:t>للسودان</a:t>
            </a:r>
            <a:r>
              <a:rPr altLang="ko-KR" b="0" cap="none" sz="1350" i="0" lang="en-US" strike="noStrike">
                <a:solidFill>
                  <a:srgbClr val="333333"/>
                </a:solidFill>
                <a:latin typeface="flat-jooza" charset="0"/>
                <a:ea typeface="flat-jooza" charset="0"/>
                <a:hlinkClick r:id="rId39"/>
              </a:rPr>
              <a:t> </a:t>
            </a:r>
            <a:r>
              <a:rPr altLang="ko-KR" b="0" cap="none" sz="1350" i="0" lang="ar-SA" strike="noStrike">
                <a:solidFill>
                  <a:srgbClr val="333333"/>
                </a:solidFill>
                <a:latin typeface="flat-jooza" charset="0"/>
                <a:ea typeface="flat-jooza" charset="0"/>
                <a:cs typeface="flat-jooza" charset="0"/>
                <a:hlinkClick r:id="rId39"/>
              </a:rPr>
              <a:t>لمواجهة</a:t>
            </a:r>
            <a:r>
              <a:rPr altLang="ko-KR" b="0" cap="none" sz="1350" i="0" lang="en-US" strike="noStrike">
                <a:solidFill>
                  <a:srgbClr val="333333"/>
                </a:solidFill>
                <a:latin typeface="flat-jooza" charset="0"/>
                <a:ea typeface="flat-jooza" charset="0"/>
                <a:hlinkClick r:id="rId39"/>
              </a:rPr>
              <a:t> </a:t>
            </a:r>
            <a:r>
              <a:rPr altLang="ko-KR" b="0" cap="none" sz="1350" i="0" lang="ar-SA" strike="noStrike">
                <a:solidFill>
                  <a:srgbClr val="333333"/>
                </a:solidFill>
                <a:latin typeface="flat-jooza" charset="0"/>
                <a:ea typeface="flat-jooza" charset="0"/>
                <a:cs typeface="flat-jooza" charset="0"/>
                <a:hlinkClick r:id="rId39"/>
              </a:rPr>
              <a:t>آثار</a:t>
            </a:r>
            <a:r>
              <a:rPr altLang="ko-KR" b="0" cap="none" sz="1350" i="0" lang="en-US" strike="noStrike">
                <a:solidFill>
                  <a:srgbClr val="333333"/>
                </a:solidFill>
                <a:latin typeface="flat-jooza" charset="0"/>
                <a:ea typeface="flat-jooza" charset="0"/>
                <a:hlinkClick r:id="rId39"/>
              </a:rPr>
              <a:t> </a:t>
            </a:r>
            <a:r>
              <a:rPr altLang="ko-KR" b="0" cap="none" sz="1350" i="0" lang="ar-SA" strike="noStrike">
                <a:solidFill>
                  <a:srgbClr val="333333"/>
                </a:solidFill>
                <a:latin typeface="flat-jooza" charset="0"/>
                <a:ea typeface="flat-jooza" charset="0"/>
                <a:cs typeface="flat-jooza" charset="0"/>
                <a:hlinkClick r:id="rId39"/>
              </a:rPr>
              <a:t>الفيضانات</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أعلن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سفير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لدى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الصين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دكتور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جعفر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كرار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أحمد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دعم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السلطات</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0"/>
              </a:rPr>
              <a:t>جدل</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و</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نقاش</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فى</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جلسة</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لجنة</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الطوارئ</a:t>
            </a:r>
            <a:r>
              <a:rPr altLang="ko-KR" b="0" cap="none" sz="1350" i="0" lang="en-US" strike="noStrike">
                <a:solidFill>
                  <a:srgbClr val="333333"/>
                </a:solidFill>
                <a:latin typeface="flat-jooza" charset="0"/>
                <a:ea typeface="flat-jooza" charset="0"/>
                <a:hlinkClick r:id="rId40"/>
              </a:rPr>
              <a:t> </a:t>
            </a:r>
            <a:r>
              <a:rPr altLang="ko-KR" b="0" cap="none" sz="1350" i="0" lang="ar-SA" strike="noStrike">
                <a:solidFill>
                  <a:srgbClr val="333333"/>
                </a:solidFill>
                <a:latin typeface="flat-jooza" charset="0"/>
                <a:ea typeface="flat-jooza" charset="0"/>
                <a:cs typeface="flat-jooza" charset="0"/>
                <a:hlinkClick r:id="rId40"/>
              </a:rPr>
              <a:t>الاقتصادية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أكد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الدكتور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حمدوك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نائب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اللجنة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العليا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للطوارئ</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1"/>
              </a:rPr>
              <a:t>لجنة</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السلع</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الاستراتيجية</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واعباء</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المعيشة</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تقف</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على</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موقف</a:t>
            </a:r>
            <a:r>
              <a:rPr altLang="ko-KR" b="0" cap="none" sz="1350" i="0" lang="en-US" strike="noStrike">
                <a:solidFill>
                  <a:srgbClr val="333333"/>
                </a:solidFill>
                <a:latin typeface="flat-jooza" charset="0"/>
                <a:ea typeface="flat-jooza" charset="0"/>
                <a:hlinkClick r:id="rId41"/>
              </a:rPr>
              <a:t> </a:t>
            </a:r>
            <a:r>
              <a:rPr altLang="ko-KR" b="0" cap="none" sz="1350" i="0" lang="ar-SA" strike="noStrike">
                <a:solidFill>
                  <a:srgbClr val="333333"/>
                </a:solidFill>
                <a:latin typeface="flat-jooza" charset="0"/>
                <a:ea typeface="flat-jooza" charset="0"/>
                <a:cs typeface="flat-jooza" charset="0"/>
                <a:hlinkClick r:id="rId41"/>
              </a:rPr>
              <a:t>الوقود</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وقفت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لجنة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السلع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الاستراتيجية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وأعباء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المعيشة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حجم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المخزون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الاستراتيجي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المواد</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2"/>
              </a:rPr>
              <a:t>لجنة</a:t>
            </a:r>
            <a:r>
              <a:rPr altLang="ko-KR" b="0" cap="none" sz="1350" i="0" lang="en-US" strike="noStrike">
                <a:solidFill>
                  <a:srgbClr val="333333"/>
                </a:solidFill>
                <a:latin typeface="flat-jooza" charset="0"/>
                <a:ea typeface="flat-jooza" charset="0"/>
                <a:hlinkClick r:id="rId42"/>
              </a:rPr>
              <a:t> </a:t>
            </a:r>
            <a:r>
              <a:rPr altLang="ko-KR" b="0" cap="none" sz="1350" i="0" lang="ar-SA" strike="noStrike">
                <a:solidFill>
                  <a:srgbClr val="333333"/>
                </a:solidFill>
                <a:latin typeface="flat-jooza" charset="0"/>
                <a:ea typeface="flat-jooza" charset="0"/>
                <a:cs typeface="flat-jooza" charset="0"/>
                <a:hlinkClick r:id="rId42"/>
              </a:rPr>
              <a:t>الطوارى</a:t>
            </a:r>
            <a:r>
              <a:rPr altLang="ko-KR" b="0" cap="none" sz="1350" i="0" lang="en-US" strike="noStrike">
                <a:solidFill>
                  <a:srgbClr val="333333"/>
                </a:solidFill>
                <a:latin typeface="flat-jooza" charset="0"/>
                <a:ea typeface="flat-jooza" charset="0"/>
                <a:hlinkClick r:id="rId42"/>
              </a:rPr>
              <a:t> </a:t>
            </a:r>
            <a:r>
              <a:rPr altLang="ko-KR" b="0" cap="none" sz="1350" i="0" lang="ar-SA" strike="noStrike">
                <a:solidFill>
                  <a:srgbClr val="333333"/>
                </a:solidFill>
                <a:latin typeface="flat-jooza" charset="0"/>
                <a:ea typeface="flat-jooza" charset="0"/>
                <a:cs typeface="flat-jooza" charset="0"/>
                <a:hlinkClick r:id="rId42"/>
              </a:rPr>
              <a:t>الاقتصادية</a:t>
            </a:r>
            <a:r>
              <a:rPr altLang="ko-KR" b="0" cap="none" sz="1350" i="0" lang="en-US" strike="noStrike">
                <a:solidFill>
                  <a:srgbClr val="333333"/>
                </a:solidFill>
                <a:latin typeface="flat-jooza" charset="0"/>
                <a:ea typeface="flat-jooza" charset="0"/>
                <a:hlinkClick r:id="rId42"/>
              </a:rPr>
              <a:t> </a:t>
            </a:r>
            <a:r>
              <a:rPr altLang="ko-KR" b="0" cap="none" sz="1350" i="0" lang="ar-SA" strike="noStrike">
                <a:solidFill>
                  <a:srgbClr val="333333"/>
                </a:solidFill>
                <a:latin typeface="flat-jooza" charset="0"/>
                <a:ea typeface="flat-jooza" charset="0"/>
                <a:cs typeface="flat-jooza" charset="0"/>
                <a:hlinkClick r:id="rId42"/>
              </a:rPr>
              <a:t>تستعرض</a:t>
            </a:r>
            <a:r>
              <a:rPr altLang="ko-KR" b="0" cap="none" sz="1350" i="0" lang="en-US" strike="noStrike">
                <a:solidFill>
                  <a:srgbClr val="333333"/>
                </a:solidFill>
                <a:latin typeface="flat-jooza" charset="0"/>
                <a:ea typeface="flat-jooza" charset="0"/>
                <a:hlinkClick r:id="rId42"/>
              </a:rPr>
              <a:t> </a:t>
            </a:r>
            <a:r>
              <a:rPr altLang="ko-KR" b="0" cap="none" sz="1350" i="0" lang="ar-SA" strike="noStrike">
                <a:solidFill>
                  <a:srgbClr val="333333"/>
                </a:solidFill>
                <a:latin typeface="flat-jooza" charset="0"/>
                <a:ea typeface="flat-jooza" charset="0"/>
                <a:cs typeface="flat-jooza" charset="0"/>
                <a:hlinkClick r:id="rId42"/>
              </a:rPr>
              <a:t>انجازاتها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استعرضت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لجنة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الطواري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المؤتمر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القومي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الاول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الذي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انعقد</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3"/>
              </a:rPr>
              <a:t>وزير</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الخارجية</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المكلف</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يؤكد</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التزام</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الحكومة</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بتعزيزحقوق</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الإنسان</a:t>
            </a:r>
            <a:r>
              <a:rPr altLang="ko-KR" b="0" cap="none" sz="1350" i="0" lang="en-US" strike="noStrike">
                <a:solidFill>
                  <a:srgbClr val="333333"/>
                </a:solidFill>
                <a:latin typeface="flat-jooza" charset="0"/>
                <a:ea typeface="flat-jooza" charset="0"/>
                <a:hlinkClick r:id="rId43"/>
              </a:rPr>
              <a:t> </a:t>
            </a:r>
            <a:r>
              <a:rPr altLang="ko-KR" b="0" cap="none" sz="1350" i="0" lang="ar-SA" strike="noStrike">
                <a:solidFill>
                  <a:srgbClr val="333333"/>
                </a:solidFill>
                <a:latin typeface="flat-jooza" charset="0"/>
                <a:ea typeface="flat-jooza" charset="0"/>
                <a:cs typeface="flat-jooza" charset="0"/>
                <a:hlinkClick r:id="rId43"/>
              </a:rPr>
              <a:t>بالبلاد</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أكد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وزير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الخارجية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المكلف،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السيد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إسماعيل،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مساء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أمس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خلال</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4"/>
              </a:rPr>
              <a:t>حمدوك</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النظام</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البائد</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أسهم</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فى</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تفاقم</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الأزمة</a:t>
            </a:r>
            <a:r>
              <a:rPr altLang="ko-KR" b="0" cap="none" sz="1350" i="0" lang="en-US" strike="noStrike">
                <a:solidFill>
                  <a:srgbClr val="333333"/>
                </a:solidFill>
                <a:latin typeface="flat-jooza" charset="0"/>
                <a:ea typeface="flat-jooza" charset="0"/>
                <a:hlinkClick r:id="rId44"/>
              </a:rPr>
              <a:t> </a:t>
            </a:r>
            <a:r>
              <a:rPr altLang="ko-KR" b="0" cap="none" sz="1350" i="0" lang="ar-SA" strike="noStrike">
                <a:solidFill>
                  <a:srgbClr val="333333"/>
                </a:solidFill>
                <a:latin typeface="flat-jooza" charset="0"/>
                <a:ea typeface="flat-jooza" charset="0"/>
                <a:cs typeface="flat-jooza" charset="0"/>
                <a:hlinkClick r:id="rId44"/>
              </a:rPr>
              <a:t>الاقتصادية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الدكتورعبدالله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حمدوك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الوزراء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الاقتصاد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يعاني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تدهور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حاد</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5"/>
              </a:rPr>
              <a:t>بنجاح</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أول</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طائرة</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تجارية</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في</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العالم</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تعمل</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بالهيدروجين</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تكمل</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رحلتها</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التجريبية</a:t>
            </a:r>
            <a:r>
              <a:rPr altLang="ko-KR" b="0" cap="none" sz="1350" i="0" lang="en-US" strike="noStrike">
                <a:solidFill>
                  <a:srgbClr val="333333"/>
                </a:solidFill>
                <a:latin typeface="flat-jooza" charset="0"/>
                <a:ea typeface="flat-jooza" charset="0"/>
                <a:hlinkClick r:id="rId45"/>
              </a:rPr>
              <a:t>… </a:t>
            </a:r>
            <a:r>
              <a:rPr altLang="ko-KR" b="0" cap="none" sz="1350" i="0" lang="ar-SA" strike="noStrike">
                <a:solidFill>
                  <a:srgbClr val="333333"/>
                </a:solidFill>
                <a:latin typeface="flat-jooza" charset="0"/>
                <a:ea typeface="flat-jooza" charset="0"/>
                <a:cs typeface="flat-jooza" charset="0"/>
                <a:hlinkClick r:id="rId45"/>
              </a:rPr>
              <a:t>فيديو</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نفذت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طائرة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ركاب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تجارية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تعمل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بخلايا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وقود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الهيدروجين،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أول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رحلة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ناجحة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لها</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6"/>
              </a:rPr>
              <a:t>كندة</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علوش</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تكشف</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ما</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فعلته</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بوجهها</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بعد</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أحدث</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ظهور</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أثار</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الجدل</a:t>
            </a:r>
            <a:r>
              <a:rPr altLang="ko-KR" b="0" cap="none" sz="1350" i="0" lang="en-US" strike="noStrike">
                <a:solidFill>
                  <a:srgbClr val="333333"/>
                </a:solidFill>
                <a:latin typeface="flat-jooza" charset="0"/>
                <a:ea typeface="flat-jooza" charset="0"/>
                <a:hlinkClick r:id="rId46"/>
              </a:rPr>
              <a:t> </a:t>
            </a:r>
            <a:r>
              <a:rPr altLang="ko-KR" b="0" cap="none" sz="1350" i="0" lang="ar-SA" strike="noStrike">
                <a:solidFill>
                  <a:srgbClr val="333333"/>
                </a:solidFill>
                <a:latin typeface="flat-jooza" charset="0"/>
                <a:ea typeface="flat-jooza" charset="0"/>
                <a:cs typeface="flat-jooza" charset="0"/>
                <a:hlinkClick r:id="rId46"/>
              </a:rPr>
              <a:t>حولها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أثار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أحدث</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ظهور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للفنانة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السورية،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كندة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علوش،</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مواقع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التواصل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الاجتماعي،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جدلا</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7"/>
              </a:rPr>
              <a:t>مشاكل</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في</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خوادم</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غوغل</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تعطل</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بريد</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جيميل</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وخدمات</a:t>
            </a:r>
            <a:r>
              <a:rPr altLang="ko-KR" b="0" cap="none" sz="1350" i="0" lang="en-US" strike="noStrike">
                <a:solidFill>
                  <a:srgbClr val="333333"/>
                </a:solidFill>
                <a:latin typeface="flat-jooza" charset="0"/>
                <a:ea typeface="flat-jooza" charset="0"/>
                <a:hlinkClick r:id="rId47"/>
              </a:rPr>
              <a:t> </a:t>
            </a:r>
            <a:r>
              <a:rPr altLang="ko-KR" b="0" cap="none" sz="1350" i="0" lang="ar-SA" strike="noStrike">
                <a:solidFill>
                  <a:srgbClr val="333333"/>
                </a:solidFill>
                <a:latin typeface="flat-jooza" charset="0"/>
                <a:ea typeface="flat-jooza" charset="0"/>
                <a:cs typeface="flat-jooza" charset="0"/>
                <a:hlinkClick r:id="rId47"/>
              </a:rPr>
              <a:t>أخرى</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كشفت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تقارير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صحفية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عالمية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حدوث</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مشاكل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خوادم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شركة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غوغل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الأمريكية،</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8"/>
              </a:rPr>
              <a:t>حمدوك</a:t>
            </a:r>
            <a:r>
              <a:rPr altLang="ko-KR" b="0" cap="none" sz="1350" i="0" lang="en-US" strike="noStrike">
                <a:solidFill>
                  <a:srgbClr val="333333"/>
                </a:solidFill>
                <a:latin typeface="flat-jooza" charset="0"/>
                <a:ea typeface="flat-jooza" charset="0"/>
                <a:hlinkClick r:id="rId48"/>
              </a:rPr>
              <a:t>:</a:t>
            </a:r>
            <a:r>
              <a:rPr altLang="ko-KR" b="0" cap="none" sz="1350" i="0" lang="ar-SA" strike="noStrike">
                <a:solidFill>
                  <a:srgbClr val="333333"/>
                </a:solidFill>
                <a:latin typeface="flat-jooza" charset="0"/>
                <a:ea typeface="flat-jooza" charset="0"/>
                <a:cs typeface="flat-jooza" charset="0"/>
                <a:hlinkClick r:id="rId48"/>
              </a:rPr>
              <a:t>انشاء</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المحفظة</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التمويلية</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التجارية</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اهم</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انجازات</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اللجنة</a:t>
            </a:r>
            <a:r>
              <a:rPr altLang="ko-KR" b="0" cap="none" sz="1350" i="0" lang="en-US" strike="noStrike">
                <a:solidFill>
                  <a:srgbClr val="333333"/>
                </a:solidFill>
                <a:latin typeface="flat-jooza" charset="0"/>
                <a:ea typeface="flat-jooza" charset="0"/>
                <a:hlinkClick r:id="rId48"/>
              </a:rPr>
              <a:t> </a:t>
            </a:r>
            <a:r>
              <a:rPr altLang="ko-KR" b="0" cap="none" sz="1350" i="0" lang="ar-SA" strike="noStrike">
                <a:solidFill>
                  <a:srgbClr val="333333"/>
                </a:solidFill>
                <a:latin typeface="flat-jooza" charset="0"/>
                <a:ea typeface="flat-jooza" charset="0"/>
                <a:cs typeface="flat-jooza" charset="0"/>
                <a:hlinkClick r:id="rId48"/>
              </a:rPr>
              <a:t>الاقتصادية</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الدكتور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حمدوك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مجلس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الوزراء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نائب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اللجنةالعليا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للطواري</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49"/>
              </a:rPr>
              <a:t>إنعقاد</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مؤتمر</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الحكم</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المحلى</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لولايات</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الشرق</a:t>
            </a:r>
            <a:r>
              <a:rPr altLang="ko-KR" b="0" cap="none" sz="1350" i="0" lang="en-US" strike="noStrike">
                <a:solidFill>
                  <a:srgbClr val="333333"/>
                </a:solidFill>
                <a:latin typeface="flat-jooza" charset="0"/>
                <a:ea typeface="flat-jooza" charset="0"/>
                <a:hlinkClick r:id="rId49"/>
              </a:rPr>
              <a:t> </a:t>
            </a:r>
            <a:r>
              <a:rPr altLang="ko-KR" b="0" cap="none" sz="1350" i="0" lang="ar-SA" strike="noStrike">
                <a:solidFill>
                  <a:srgbClr val="333333"/>
                </a:solidFill>
                <a:latin typeface="flat-jooza" charset="0"/>
                <a:ea typeface="flat-jooza" charset="0"/>
                <a:cs typeface="flat-jooza" charset="0"/>
                <a:hlinkClick r:id="rId49"/>
              </a:rPr>
              <a:t>سبتمبرالجارى</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اكتملت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كافة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الترتيبات</a:t>
            </a:r>
            <a:r>
              <a:rPr altLang="ko-KR" b="0" cap="none" sz="975" i="0" lang="en-US" strike="noStrike">
                <a:solidFill>
                  <a:srgbClr val="666666"/>
                </a:solidFill>
                <a:latin typeface="Tahoma" charset="0"/>
                <a:ea typeface="Tahoma" charset="0"/>
              </a:rPr>
              <a:t> ﻻ</a:t>
            </a:r>
            <a:r>
              <a:rPr altLang="ko-KR" b="0" cap="none" sz="975" i="0" lang="ar-SA" strike="noStrike">
                <a:solidFill>
                  <a:srgbClr val="666666"/>
                </a:solidFill>
                <a:latin typeface="Tahoma" charset="0"/>
                <a:ea typeface="Tahoma" charset="0"/>
                <a:cs typeface="Tahoma" charset="0"/>
              </a:rPr>
              <a:t>نعقاد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مؤتمرالحكم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المحلى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لو</a:t>
            </a:r>
            <a:r>
              <a:rPr altLang="ko-KR" b="0" cap="none" sz="975" i="0" lang="en-US" strike="noStrike">
                <a:solidFill>
                  <a:srgbClr val="666666"/>
                </a:solidFill>
                <a:latin typeface="Tahoma" charset="0"/>
                <a:ea typeface="Tahoma" charset="0"/>
              </a:rPr>
              <a:t>ﻻ</a:t>
            </a:r>
            <a:r>
              <a:rPr altLang="ko-KR" b="0" cap="none" sz="975" i="0" lang="ar-SA" strike="noStrike">
                <a:solidFill>
                  <a:srgbClr val="666666"/>
                </a:solidFill>
                <a:latin typeface="Tahoma" charset="0"/>
                <a:ea typeface="Tahoma" charset="0"/>
                <a:cs typeface="Tahoma" charset="0"/>
              </a:rPr>
              <a:t>يات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الشرق</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الثلاث</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القضارف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وكسلا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والبحر</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0"/>
              </a:rPr>
              <a:t>العدل</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والمساواة</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نسعي</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الي</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سودان</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موحد</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يسع</a:t>
            </a:r>
            <a:r>
              <a:rPr altLang="ko-KR" b="0" cap="none" sz="1350" i="0" lang="en-US" strike="noStrike">
                <a:solidFill>
                  <a:srgbClr val="333333"/>
                </a:solidFill>
                <a:latin typeface="flat-jooza" charset="0"/>
                <a:ea typeface="flat-jooza" charset="0"/>
                <a:hlinkClick r:id="rId50"/>
              </a:rPr>
              <a:t> </a:t>
            </a:r>
            <a:r>
              <a:rPr altLang="ko-KR" b="0" cap="none" sz="1350" i="0" lang="ar-SA" strike="noStrike">
                <a:solidFill>
                  <a:srgbClr val="333333"/>
                </a:solidFill>
                <a:latin typeface="flat-jooza" charset="0"/>
                <a:ea typeface="flat-jooza" charset="0"/>
                <a:cs typeface="flat-jooza" charset="0"/>
                <a:hlinkClick r:id="rId50"/>
              </a:rPr>
              <a:t>الجميع</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قال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السلطان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ابراهيم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أبكر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هاشم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ممثل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رئيس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حركة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العدل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والمساواة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السودانية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انه</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1"/>
              </a:rPr>
              <a:t>قبل</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يوم</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واحد</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عمرو</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دياب</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يشارك</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بيانا</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هاما</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مع</a:t>
            </a:r>
            <a:r>
              <a:rPr altLang="ko-KR" b="0" cap="none" sz="1350" i="0" lang="en-US" strike="noStrike">
                <a:solidFill>
                  <a:srgbClr val="333333"/>
                </a:solidFill>
                <a:latin typeface="flat-jooza" charset="0"/>
                <a:ea typeface="flat-jooza" charset="0"/>
                <a:hlinkClick r:id="rId51"/>
              </a:rPr>
              <a:t> </a:t>
            </a:r>
            <a:r>
              <a:rPr altLang="ko-KR" b="0" cap="none" sz="1350" i="0" lang="ar-SA" strike="noStrike">
                <a:solidFill>
                  <a:srgbClr val="333333"/>
                </a:solidFill>
                <a:latin typeface="flat-jooza" charset="0"/>
                <a:ea typeface="flat-jooza" charset="0"/>
                <a:cs typeface="flat-jooza" charset="0"/>
                <a:hlinkClick r:id="rId51"/>
              </a:rPr>
              <a:t>جمهوره</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شارك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المطرب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المصري،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عمرو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دياب،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الجمعة،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بيانا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وصف</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بـ</a:t>
            </a:r>
            <a:r>
              <a:rPr altLang="ko-KR" b="0" cap="none" sz="975" i="0" lang="en-US" strike="noStrike">
                <a:solidFill>
                  <a:srgbClr val="666666"/>
                </a:solidFill>
                <a:latin typeface="Tahoma" charset="0"/>
                <a:ea typeface="Tahoma" charset="0"/>
              </a:rPr>
              <a:t>”</a:t>
            </a:r>
            <a:r>
              <a:rPr altLang="ko-KR" b="0" cap="none" sz="975" i="0" lang="ar-SA" strike="noStrike">
                <a:solidFill>
                  <a:srgbClr val="666666"/>
                </a:solidFill>
                <a:latin typeface="Tahoma" charset="0"/>
                <a:ea typeface="Tahoma" charset="0"/>
                <a:cs typeface="Tahoma" charset="0"/>
              </a:rPr>
              <a:t>الهام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جمهوره</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2"/>
              </a:rPr>
              <a:t>فيتامين</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يحمي</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الجنين</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من</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التشوهات</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الخلقية</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وهام</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جدا</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للراغبات</a:t>
            </a:r>
            <a:r>
              <a:rPr altLang="ko-KR" b="0" cap="none" sz="1350" i="0" lang="en-US" strike="noStrike">
                <a:solidFill>
                  <a:srgbClr val="333333"/>
                </a:solidFill>
                <a:latin typeface="flat-jooza" charset="0"/>
                <a:ea typeface="flat-jooza" charset="0"/>
                <a:hlinkClick r:id="rId52"/>
              </a:rPr>
              <a:t> </a:t>
            </a:r>
            <a:r>
              <a:rPr altLang="ko-KR" b="0" cap="none" sz="1350" i="0" lang="ar-SA" strike="noStrike">
                <a:solidFill>
                  <a:srgbClr val="333333"/>
                </a:solidFill>
                <a:latin typeface="flat-jooza" charset="0"/>
                <a:ea typeface="flat-jooza" charset="0"/>
                <a:cs typeface="flat-jooza" charset="0"/>
                <a:hlinkClick r:id="rId52"/>
              </a:rPr>
              <a:t>بالحمل</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كشفت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العديد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الدراسات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أهمية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بعض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الفيتامينات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تشكيل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الجسم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ودورها</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3"/>
              </a:rPr>
              <a:t>تحويل</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الجزء</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الثاني</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من</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مسلسل</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بـ</a:t>
            </a:r>
            <a:r>
              <a:rPr altLang="ko-KR" b="0" cap="none" sz="1350" i="0" lang="en-US" strike="noStrike">
                <a:solidFill>
                  <a:srgbClr val="333333"/>
                </a:solidFill>
                <a:latin typeface="flat-jooza" charset="0"/>
                <a:ea typeface="flat-jooza" charset="0"/>
                <a:hlinkClick r:id="rId53"/>
              </a:rPr>
              <a:t>100 </a:t>
            </a:r>
            <a:r>
              <a:rPr altLang="ko-KR" b="0" cap="none" sz="1350" i="0" lang="ar-SA" strike="noStrike">
                <a:solidFill>
                  <a:srgbClr val="333333"/>
                </a:solidFill>
                <a:latin typeface="flat-jooza" charset="0"/>
                <a:ea typeface="flat-jooza" charset="0"/>
                <a:cs typeface="flat-jooza" charset="0"/>
                <a:hlinkClick r:id="rId53"/>
              </a:rPr>
              <a:t>وش</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إلى</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فيلم</a:t>
            </a:r>
            <a:r>
              <a:rPr altLang="ko-KR" b="0" cap="none" sz="1350" i="0" lang="en-US" strike="noStrike">
                <a:solidFill>
                  <a:srgbClr val="333333"/>
                </a:solidFill>
                <a:latin typeface="flat-jooza" charset="0"/>
                <a:ea typeface="flat-jooza" charset="0"/>
                <a:hlinkClick r:id="rId53"/>
              </a:rPr>
              <a:t> </a:t>
            </a:r>
            <a:r>
              <a:rPr altLang="ko-KR" b="0" cap="none" sz="1350" i="0" lang="ar-SA" strike="noStrike">
                <a:solidFill>
                  <a:srgbClr val="333333"/>
                </a:solidFill>
                <a:latin typeface="flat-jooza" charset="0"/>
                <a:ea typeface="flat-jooza" charset="0"/>
                <a:cs typeface="flat-jooza" charset="0"/>
                <a:hlinkClick r:id="rId53"/>
              </a:rPr>
              <a:t>سينمائي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خطوة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غير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مسبوقة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بتاريخ</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السينما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المصرية،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أعلن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منتج</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مسلسل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بـ</a:t>
            </a:r>
            <a:r>
              <a:rPr altLang="ko-KR" b="0" cap="none" sz="975" i="0" lang="en-US" strike="noStrike">
                <a:solidFill>
                  <a:srgbClr val="666666"/>
                </a:solidFill>
                <a:latin typeface="Tahoma" charset="0"/>
                <a:ea typeface="Tahoma" charset="0"/>
              </a:rPr>
              <a:t>100 </a:t>
            </a:r>
            <a:r>
              <a:rPr altLang="ko-KR" b="0" cap="none" sz="975" i="0" lang="ar-SA" strike="noStrike">
                <a:solidFill>
                  <a:srgbClr val="666666"/>
                </a:solidFill>
                <a:latin typeface="Tahoma" charset="0"/>
                <a:ea typeface="Tahoma" charset="0"/>
                <a:cs typeface="Tahoma" charset="0"/>
              </a:rPr>
              <a:t>وش</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4"/>
              </a:rPr>
              <a:t>محمد</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حماقي</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يحيي</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حفلا</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بمناسبة</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اليوم</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الوطني</a:t>
            </a:r>
            <a:r>
              <a:rPr altLang="ko-KR" b="0" cap="none" sz="1350" i="0" lang="en-US" strike="noStrike">
                <a:solidFill>
                  <a:srgbClr val="333333"/>
                </a:solidFill>
                <a:latin typeface="flat-jooza" charset="0"/>
                <a:ea typeface="flat-jooza" charset="0"/>
                <a:hlinkClick r:id="rId54"/>
              </a:rPr>
              <a:t> </a:t>
            </a:r>
            <a:r>
              <a:rPr altLang="ko-KR" b="0" cap="none" sz="1350" i="0" lang="ar-SA" strike="noStrike">
                <a:solidFill>
                  <a:srgbClr val="333333"/>
                </a:solidFill>
                <a:latin typeface="flat-jooza" charset="0"/>
                <a:ea typeface="flat-jooza" charset="0"/>
                <a:cs typeface="flat-jooza" charset="0"/>
                <a:hlinkClick r:id="rId54"/>
              </a:rPr>
              <a:t>السعودي</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أحيا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المطرب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المصري،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محمد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حماقي،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الجمعة،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حفلا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غنائيا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محافظة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جدة</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5"/>
              </a:rPr>
              <a:t>خطر</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شديد</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يهدد</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حياتك</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بسبب</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دهون</a:t>
            </a:r>
            <a:r>
              <a:rPr altLang="ko-KR" b="0" cap="none" sz="1350" i="0" lang="en-US" strike="noStrike">
                <a:solidFill>
                  <a:srgbClr val="333333"/>
                </a:solidFill>
                <a:latin typeface="flat-jooza" charset="0"/>
                <a:ea typeface="flat-jooza" charset="0"/>
                <a:hlinkClick r:id="rId55"/>
              </a:rPr>
              <a:t> </a:t>
            </a:r>
            <a:r>
              <a:rPr altLang="ko-KR" b="0" cap="none" sz="1350" i="0" lang="ar-SA" strike="noStrike">
                <a:solidFill>
                  <a:srgbClr val="333333"/>
                </a:solidFill>
                <a:latin typeface="flat-jooza" charset="0"/>
                <a:ea typeface="flat-jooza" charset="0"/>
                <a:cs typeface="flat-jooza" charset="0"/>
                <a:hlinkClick r:id="rId55"/>
              </a:rPr>
              <a:t>البطن</a:t>
            </a:r>
            <a:r>
              <a:rPr altLang="ko-KR" b="0" cap="none" sz="1350" i="0" lang="en-US" strike="noStrike">
                <a:solidFill>
                  <a:srgbClr val="333333"/>
                </a:solidFill>
                <a:latin typeface="flat-jooza" charset="0"/>
                <a:ea typeface="flat-jooza" charset="0"/>
                <a:hlinkClick r:id="rId55"/>
              </a:rPr>
              <a:t>”</a:t>
            </a:r>
            <a:endParaRPr altLang="en-US" b="0" cap="none" sz="1350" i="0" lang="ko-KR" strike="noStrike">
              <a:solidFill>
                <a:srgbClr val="333333"/>
              </a:solidFill>
              <a:latin typeface="flat-jooza" charset="0"/>
              <a:ea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كشفت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دراسة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جديدة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نشرتها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المجلة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الطبية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البريطانية،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يوم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الأربعاء</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الماضي،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وجود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ارتباط</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en-US" strike="noStrike">
                <a:solidFill>
                  <a:srgbClr val="333333"/>
                </a:solidFill>
                <a:latin typeface="flat-jooza" charset="0"/>
                <a:ea typeface="flat-jooza" charset="0"/>
                <a:hlinkClick r:id="rId56"/>
              </a:rPr>
              <a:t>“</a:t>
            </a:r>
            <a:r>
              <a:rPr altLang="ko-KR" b="0" cap="none" sz="1350" i="0" lang="ar-SA" strike="noStrike">
                <a:solidFill>
                  <a:srgbClr val="333333"/>
                </a:solidFill>
                <a:latin typeface="flat-jooza" charset="0"/>
                <a:ea typeface="flat-jooza" charset="0"/>
                <a:cs typeface="flat-jooza" charset="0"/>
                <a:hlinkClick r:id="rId56"/>
              </a:rPr>
              <a:t>أمازون</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تقتحم</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عالم</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ألعاب</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الفيديو</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بإطلاق</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لونا</a:t>
            </a:r>
            <a:r>
              <a:rPr altLang="ko-KR" b="0" cap="none" sz="1350" i="0" lang="en-US" strike="noStrike">
                <a:solidFill>
                  <a:srgbClr val="333333"/>
                </a:solidFill>
                <a:latin typeface="flat-jooza" charset="0"/>
                <a:ea typeface="flat-jooza" charset="0"/>
                <a:hlinkClick r:id="rId56"/>
              </a:rPr>
              <a:t>”… </a:t>
            </a:r>
            <a:r>
              <a:rPr altLang="ko-KR" b="0" cap="none" sz="1350" i="0" lang="ar-SA" strike="noStrike">
                <a:solidFill>
                  <a:srgbClr val="333333"/>
                </a:solidFill>
                <a:latin typeface="flat-jooza" charset="0"/>
                <a:ea typeface="flat-jooza" charset="0"/>
                <a:cs typeface="flat-jooza" charset="0"/>
                <a:hlinkClick r:id="rId56"/>
              </a:rPr>
              <a:t>فيديو</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أعلنت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شركة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أمازون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إطلاق</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منصتها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لألعاب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الفيديو</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بالطلب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المسبق،</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مطلقة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عليها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اسم</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7"/>
              </a:rPr>
              <a:t>هل</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يجوز</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للبنت</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أن</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تعرض</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نفسها</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للزواج</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عبر</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مواقع</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التواصل</a:t>
            </a:r>
            <a:r>
              <a:rPr altLang="ko-KR" b="0" cap="none" sz="1350" i="0" lang="en-US" strike="noStrike">
                <a:solidFill>
                  <a:srgbClr val="333333"/>
                </a:solidFill>
                <a:latin typeface="flat-jooza" charset="0"/>
                <a:ea typeface="flat-jooza" charset="0"/>
                <a:hlinkClick r:id="rId57"/>
              </a:rPr>
              <a:t> </a:t>
            </a:r>
            <a:r>
              <a:rPr altLang="ko-KR" b="0" cap="none" sz="1350" i="0" lang="ar-SA" strike="noStrike">
                <a:solidFill>
                  <a:srgbClr val="333333"/>
                </a:solidFill>
                <a:latin typeface="flat-jooza" charset="0"/>
                <a:ea typeface="flat-jooza" charset="0"/>
                <a:cs typeface="flat-jooza" charset="0"/>
                <a:hlinkClick r:id="rId57"/>
              </a:rPr>
              <a:t>الاجتماعي؟</a:t>
            </a:r>
            <a:r>
              <a:rPr altLang="ko-KR" b="0" cap="none" sz="1350" i="0" lang="en-US" strike="noStrike">
                <a:solidFill>
                  <a:srgbClr val="333333"/>
                </a:solidFill>
                <a:latin typeface="flat-jooza" charset="0"/>
                <a:ea typeface="flat-jooza" charset="0"/>
                <a:hlinkClick r:id="rId57"/>
              </a:rPr>
              <a:t>.</a:t>
            </a:r>
            <a:endParaRPr altLang="en-US" b="0" cap="none" sz="1350" i="0" lang="ko-KR" strike="noStrike">
              <a:solidFill>
                <a:srgbClr val="333333"/>
              </a:solidFill>
              <a:latin typeface="flat-jooza" charset="0"/>
              <a:ea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هل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يجوز</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للبنت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تعرض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نفسها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للزواج</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عبر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مواقع</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التواصل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الاجتماعي؟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سؤال</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8"/>
              </a:rPr>
              <a:t>إصابة</a:t>
            </a:r>
            <a:r>
              <a:rPr altLang="ko-KR" b="0" cap="none" sz="1350" i="0" lang="en-US" strike="noStrike">
                <a:solidFill>
                  <a:srgbClr val="333333"/>
                </a:solidFill>
                <a:latin typeface="flat-jooza" charset="0"/>
                <a:ea typeface="flat-jooza" charset="0"/>
                <a:hlinkClick r:id="rId58"/>
              </a:rPr>
              <a:t> </a:t>
            </a:r>
            <a:r>
              <a:rPr altLang="ko-KR" b="0" cap="none" sz="1350" i="0" lang="ar-SA" strike="noStrike">
                <a:solidFill>
                  <a:srgbClr val="333333"/>
                </a:solidFill>
                <a:latin typeface="flat-jooza" charset="0"/>
                <a:ea typeface="flat-jooza" charset="0"/>
                <a:cs typeface="flat-jooza" charset="0"/>
                <a:hlinkClick r:id="rId58"/>
              </a:rPr>
              <a:t>حارس</a:t>
            </a:r>
            <a:r>
              <a:rPr altLang="ko-KR" b="0" cap="none" sz="1350" i="0" lang="en-US" strike="noStrike">
                <a:solidFill>
                  <a:srgbClr val="333333"/>
                </a:solidFill>
                <a:latin typeface="flat-jooza" charset="0"/>
                <a:ea typeface="flat-jooza" charset="0"/>
                <a:hlinkClick r:id="rId58"/>
              </a:rPr>
              <a:t> </a:t>
            </a:r>
            <a:r>
              <a:rPr altLang="ko-KR" b="0" cap="none" sz="1350" i="0" lang="ar-SA" strike="noStrike">
                <a:solidFill>
                  <a:srgbClr val="333333"/>
                </a:solidFill>
                <a:latin typeface="flat-jooza" charset="0"/>
                <a:ea typeface="flat-jooza" charset="0"/>
                <a:cs typeface="flat-jooza" charset="0"/>
                <a:hlinkClick r:id="rId58"/>
              </a:rPr>
              <a:t>يوفنتوس</a:t>
            </a:r>
            <a:r>
              <a:rPr altLang="ko-KR" b="0" cap="none" sz="1350" i="0" lang="en-US" strike="noStrike">
                <a:solidFill>
                  <a:srgbClr val="333333"/>
                </a:solidFill>
                <a:latin typeface="flat-jooza" charset="0"/>
                <a:ea typeface="flat-jooza" charset="0"/>
                <a:hlinkClick r:id="rId58"/>
              </a:rPr>
              <a:t> </a:t>
            </a:r>
            <a:r>
              <a:rPr altLang="ko-KR" b="0" cap="none" sz="1350" i="0" lang="ar-SA" strike="noStrike">
                <a:solidFill>
                  <a:srgbClr val="333333"/>
                </a:solidFill>
                <a:latin typeface="flat-jooza" charset="0"/>
                <a:ea typeface="flat-jooza" charset="0"/>
                <a:cs typeface="flat-jooza" charset="0"/>
                <a:hlinkClick r:id="rId58"/>
              </a:rPr>
              <a:t>السابق</a:t>
            </a:r>
            <a:r>
              <a:rPr altLang="ko-KR" b="0" cap="none" sz="1350" i="0" lang="en-US" strike="noStrike">
                <a:solidFill>
                  <a:srgbClr val="333333"/>
                </a:solidFill>
                <a:latin typeface="flat-jooza" charset="0"/>
                <a:ea typeface="flat-jooza" charset="0"/>
                <a:hlinkClick r:id="rId58"/>
              </a:rPr>
              <a:t> </a:t>
            </a:r>
            <a:r>
              <a:rPr altLang="ko-KR" b="0" cap="none" sz="1350" i="0" lang="ar-SA" strike="noStrike">
                <a:solidFill>
                  <a:srgbClr val="333333"/>
                </a:solidFill>
                <a:latin typeface="flat-jooza" charset="0"/>
                <a:ea typeface="flat-jooza" charset="0"/>
                <a:cs typeface="flat-jooza" charset="0"/>
                <a:hlinkClick r:id="rId58"/>
              </a:rPr>
              <a:t>بفيروس</a:t>
            </a:r>
            <a:r>
              <a:rPr altLang="ko-KR" b="0" cap="none" sz="1350" i="0" lang="en-US" strike="noStrike">
                <a:solidFill>
                  <a:srgbClr val="333333"/>
                </a:solidFill>
                <a:latin typeface="flat-jooza" charset="0"/>
                <a:ea typeface="flat-jooza" charset="0"/>
                <a:hlinkClick r:id="rId58"/>
              </a:rPr>
              <a:t> </a:t>
            </a:r>
            <a:r>
              <a:rPr altLang="ko-KR" b="0" cap="none" sz="1350" i="0" lang="ar-SA" strike="noStrike">
                <a:solidFill>
                  <a:srgbClr val="333333"/>
                </a:solidFill>
                <a:latin typeface="flat-jooza" charset="0"/>
                <a:ea typeface="flat-jooza" charset="0"/>
                <a:cs typeface="flat-jooza" charset="0"/>
                <a:hlinkClick r:id="rId58"/>
              </a:rPr>
              <a:t>كورونا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تعرض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ماتيا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بيرين،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حارس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مرمى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يوفنتوس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الإيطالي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السابق،</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والذى</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يلعب</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حاليا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لصفوف</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59"/>
              </a:rPr>
              <a:t>مصدر</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رسمي</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إدارة</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ترامب</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لن</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تنتظر</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الكونغرس</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لرفع</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السودان</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من</a:t>
            </a:r>
            <a:r>
              <a:rPr altLang="ko-KR" b="0" cap="none" sz="1350" i="0" lang="en-US" strike="noStrike">
                <a:solidFill>
                  <a:srgbClr val="333333"/>
                </a:solidFill>
                <a:latin typeface="flat-jooza" charset="0"/>
                <a:ea typeface="flat-jooza" charset="0"/>
                <a:hlinkClick r:id="rId59"/>
              </a:rPr>
              <a:t> </a:t>
            </a:r>
            <a:r>
              <a:rPr altLang="ko-KR" b="0" cap="none" sz="1350" i="0" lang="ar-SA" strike="noStrike">
                <a:solidFill>
                  <a:srgbClr val="333333"/>
                </a:solidFill>
                <a:latin typeface="flat-jooza" charset="0"/>
                <a:ea typeface="flat-jooza" charset="0"/>
                <a:cs typeface="flat-jooza" charset="0"/>
                <a:hlinkClick r:id="rId59"/>
              </a:rPr>
              <a:t>الإرهاب</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علمت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مصادر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عن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اتجاه</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الحكومة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الأمريكية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لإزالة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اسم</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البلاد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قائمة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الدول</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60"/>
              </a:rPr>
              <a:t>اكتشاف</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مرض</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يشكل</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مناعة</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ضد</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فيروس</a:t>
            </a:r>
            <a:r>
              <a:rPr altLang="ko-KR" b="0" cap="none" sz="1350" i="0" lang="en-US" strike="noStrike">
                <a:solidFill>
                  <a:srgbClr val="333333"/>
                </a:solidFill>
                <a:latin typeface="flat-jooza" charset="0"/>
                <a:ea typeface="flat-jooza" charset="0"/>
                <a:hlinkClick r:id="rId60"/>
              </a:rPr>
              <a:t> </a:t>
            </a:r>
            <a:r>
              <a:rPr altLang="ko-KR" b="0" cap="none" sz="1350" i="0" lang="ar-SA" strike="noStrike">
                <a:solidFill>
                  <a:srgbClr val="333333"/>
                </a:solidFill>
                <a:latin typeface="flat-jooza" charset="0"/>
                <a:ea typeface="flat-jooza" charset="0"/>
                <a:cs typeface="flat-jooza" charset="0"/>
                <a:hlinkClick r:id="rId60"/>
              </a:rPr>
              <a:t>كورونا</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كشفت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دراسة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غير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منشورة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أجراها</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أستاذ</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جامعة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ديوك،</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ميغيل</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نيكوليليس،</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أنه</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381000">
              <a:lnSpc>
                <a:spcPct val="100000"/>
              </a:lnSpc>
              <a:spcBef>
                <a:spcPts val="0"/>
              </a:spcBef>
              <a:spcAft>
                <a:spcPts val="0"/>
              </a:spcAft>
              <a:buFontTx/>
              <a:buNone/>
            </a:pPr>
            <a:r>
              <a:rPr altLang="ko-KR" b="0" cap="none" sz="975" i="0" lang="en-US" strike="noStrike">
                <a:solidFill>
                  <a:srgbClr val="2C2F34"/>
                </a:solidFill>
                <a:latin typeface="NanumGothic" charset="0"/>
                <a:ea typeface="Arial" charset="0"/>
              </a:rPr>
              <a:t></a:t>
            </a:r>
            <a:r>
              <a:rPr altLang="ko-KR" b="0" cap="none" sz="975" i="0" lang="en-US" strike="noStrike">
                <a:solidFill>
                  <a:srgbClr val="2C2F34"/>
                </a:solidFill>
                <a:latin typeface="Tahoma" charset="0"/>
                <a:ea typeface="Tahoma" charset="0"/>
              </a:rPr>
              <a:t>  </a:t>
            </a:r>
            <a:r>
              <a:rPr altLang="ko-KR" b="0" cap="none" sz="900" i="0" lang="en-US" strike="noStrike">
                <a:solidFill>
                  <a:srgbClr val="767676"/>
                </a:solidFill>
                <a:latin typeface="Tahoma" charset="0"/>
                <a:ea typeface="Tahoma" charset="0"/>
              </a:rPr>
              <a:t>2020/09/26</a:t>
            </a:r>
            <a:endParaRPr altLang="en-US" b="0" cap="none" sz="900" i="0" lang="ko-KR" strike="noStrike">
              <a:solidFill>
                <a:srgbClr val="767676"/>
              </a:solidFill>
              <a:latin typeface="Tahoma" charset="0"/>
              <a:ea typeface="Tahoma" charset="0"/>
            </a:endParaRPr>
          </a:p>
          <a:p>
            <a:pPr algn="l" defTabSz="508000" indent="0" marL="381000">
              <a:lnSpc>
                <a:spcPct val="140000"/>
              </a:lnSpc>
              <a:spcBef>
                <a:spcPts val="0"/>
              </a:spcBef>
              <a:spcAft>
                <a:spcPts val="0"/>
              </a:spcAft>
              <a:buFontTx/>
              <a:buNone/>
            </a:pPr>
            <a:r>
              <a:rPr altLang="ko-KR" b="0" cap="none" sz="1350" i="0" lang="ar-SA" strike="noStrike">
                <a:solidFill>
                  <a:srgbClr val="333333"/>
                </a:solidFill>
                <a:latin typeface="flat-jooza" charset="0"/>
                <a:ea typeface="flat-jooza" charset="0"/>
                <a:cs typeface="flat-jooza" charset="0"/>
                <a:hlinkClick r:id="rId61"/>
              </a:rPr>
              <a:t>أوامر</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قبض</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في</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مواجهة</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متهمي</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لجنة</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تعويضات</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حرب</a:t>
            </a:r>
            <a:r>
              <a:rPr altLang="ko-KR" b="0" cap="none" sz="1350" i="0" lang="en-US" strike="noStrike">
                <a:solidFill>
                  <a:srgbClr val="333333"/>
                </a:solidFill>
                <a:latin typeface="flat-jooza" charset="0"/>
                <a:ea typeface="flat-jooza" charset="0"/>
                <a:hlinkClick r:id="rId61"/>
              </a:rPr>
              <a:t> </a:t>
            </a:r>
            <a:r>
              <a:rPr altLang="ko-KR" b="0" cap="none" sz="1350" i="0" lang="ar-SA" strike="noStrike">
                <a:solidFill>
                  <a:srgbClr val="333333"/>
                </a:solidFill>
                <a:latin typeface="flat-jooza" charset="0"/>
                <a:ea typeface="flat-jooza" charset="0"/>
                <a:cs typeface="flat-jooza" charset="0"/>
                <a:hlinkClick r:id="rId61"/>
              </a:rPr>
              <a:t>الخليج</a:t>
            </a:r>
            <a:endParaRPr altLang="en-US" b="0" cap="none" sz="1350" i="0" lang="ko-KR" strike="noStrike">
              <a:solidFill>
                <a:srgbClr val="333333"/>
              </a:solidFill>
              <a:latin typeface="flat-jooza" charset="0"/>
              <a:ea typeface="flat-jooza" charset="0"/>
              <a:cs typeface="flat-jooza" charset="0"/>
            </a:endParaRPr>
          </a:p>
          <a:p>
            <a:pPr algn="l" defTabSz="508000" indent="0" marL="0">
              <a:lnSpc>
                <a:spcPct val="100000"/>
              </a:lnSpc>
              <a:spcBef>
                <a:spcPts val="400"/>
              </a:spcBef>
              <a:spcAft>
                <a:spcPts val="0"/>
              </a:spcAft>
              <a:buFontTx/>
              <a:buNone/>
            </a:pPr>
            <a:r>
              <a:rPr altLang="ko-KR" b="0" cap="none" sz="975" i="0" lang="ar-SA" strike="noStrike">
                <a:solidFill>
                  <a:srgbClr val="666666"/>
                </a:solidFill>
                <a:latin typeface="Tahoma" charset="0"/>
                <a:ea typeface="Tahoma" charset="0"/>
                <a:cs typeface="Tahoma" charset="0"/>
              </a:rPr>
              <a:t>أصدرت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نيابة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الفساد</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والتحقيقات</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المالية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،أوامر</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قبض</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في</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مواجهة</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المتهمين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من</a:t>
            </a:r>
            <a:r>
              <a:rPr altLang="ko-KR" b="0" cap="none" sz="975" i="0" lang="en-US" strike="noStrike">
                <a:solidFill>
                  <a:srgbClr val="666666"/>
                </a:solidFill>
                <a:latin typeface="Tahoma" charset="0"/>
                <a:ea typeface="Tahoma" charset="0"/>
              </a:rPr>
              <a:t> </a:t>
            </a:r>
            <a:r>
              <a:rPr altLang="ko-KR" b="0" cap="none" sz="975" i="0" lang="ar-SA" strike="noStrike">
                <a:solidFill>
                  <a:srgbClr val="666666"/>
                </a:solidFill>
                <a:latin typeface="Tahoma" charset="0"/>
                <a:ea typeface="Tahoma" charset="0"/>
                <a:cs typeface="Tahoma" charset="0"/>
              </a:rPr>
              <a:t>أعضاء</a:t>
            </a:r>
            <a:r>
              <a:rPr altLang="ko-KR" b="0" cap="none" sz="975" i="0" lang="en-US" strike="noStrike">
                <a:solidFill>
                  <a:srgbClr val="666666"/>
                </a:solidFill>
                <a:latin typeface="Tahoma" charset="0"/>
                <a:ea typeface="Tahoma" charset="0"/>
              </a:rPr>
              <a:t>…</a:t>
            </a:r>
            <a:endParaRPr altLang="en-US" b="0" cap="none" sz="975" i="0" lang="ko-KR" strike="noStrike">
              <a:solidFill>
                <a:srgbClr val="666666"/>
              </a:solidFill>
              <a:latin typeface="Tahoma" charset="0"/>
              <a:ea typeface="Tahoma" charset="0"/>
            </a:endParaRPr>
          </a:p>
          <a:p>
            <a:pPr algn="l" defTabSz="508000" indent="0" marL="0">
              <a:lnSpc>
                <a:spcPct val="113999"/>
              </a:lnSpc>
              <a:spcBef>
                <a:spcPts val="0"/>
              </a:spcBef>
              <a:spcAft>
                <a:spcPts val="0"/>
              </a:spcAft>
              <a:buFontTx/>
              <a:buNone/>
            </a:pPr>
            <a:r>
              <a:rPr altLang="ko-KR" b="0" cap="none" sz="975" i="0" lang="ar-SA" strike="noStrike">
                <a:solidFill>
                  <a:srgbClr val="333333"/>
                </a:solidFill>
                <a:latin typeface="NanumGothic" charset="0"/>
                <a:ea typeface="Tahoma" charset="0"/>
                <a:cs typeface="Tahoma" charset="0"/>
              </a:rPr>
              <a:t>تحميل</a:t>
            </a:r>
            <a:r>
              <a:rPr altLang="ko-KR" b="0" cap="none" sz="975" i="0" lang="en-US" strike="noStrike">
                <a:solidFill>
                  <a:srgbClr val="333333"/>
                </a:solidFill>
                <a:latin typeface="NanumGothic" charset="0"/>
                <a:ea typeface="Tahoma" charset="0"/>
              </a:rPr>
              <a:t> </a:t>
            </a:r>
            <a:r>
              <a:rPr altLang="ko-KR" b="0" cap="none" sz="975" i="0" lang="ar-SA" strike="noStrike">
                <a:solidFill>
                  <a:srgbClr val="333333"/>
                </a:solidFill>
                <a:latin typeface="NanumGothic" charset="0"/>
                <a:ea typeface="Tahoma" charset="0"/>
                <a:cs typeface="Tahoma" charset="0"/>
              </a:rPr>
              <a:t>المزيد</a:t>
            </a:r>
            <a:endParaRPr altLang="en-US" b="0" cap="none" sz="975" i="0" lang="ko-KR" strike="noStrike">
              <a:solidFill>
                <a:srgbClr val="333333"/>
              </a:solidFill>
              <a:latin typeface="NanumGothic" charset="0"/>
              <a:ea typeface="Tahoma" charset="0"/>
              <a:cs typeface="Tahoma" charset="0"/>
            </a:endParaRPr>
          </a:p>
        </p:txBody>
      </p:sp>
    </p:spTree>
  </p:cSld>
  <p:clrMapOvr>
    <a:masterClrMapping/>
  </p:clrMapOvr>
  <p:transition spd="slow"/>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Polaris Office Slide</Application>
  <ScaleCrop>0</ScaleCrop>
  <LinksUpToDate>0</LinksUpToDate>
  <AppVersion>12.000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SM-J400F</dc:creator>
  <cp:lastModifiedBy>Polaris Office</cp:lastModifiedBy>
  <dcterms:created xsi:type="dcterms:W3CDTF">٢٠٢٠-١٠-١١T٢٢:٥٤:٠٧Z</dcterms:created>
  <dcterms:modified xsi:type="dcterms:W3CDTF">٢٠٢٠-١٠-١١T٢٢:٥٤:٠٧Z</dcterms:modified>
</cp:coreProperties>
</file>