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7" r:id="rId4"/>
    <p:sldId id="291" r:id="rId5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0B8BE-1148-8A49-B9EB-E262842EAF5F}" v="11" dt="2024-02-28T17:42:27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3000" t="6000" r="54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A0F0-385B-B22A-8EE6-69D028ECC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3096" y="645286"/>
            <a:ext cx="7364895" cy="179974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04FA1-2BDE-A516-21A8-78C485DFA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9261" y="3313803"/>
            <a:ext cx="614569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24C54F-AA08-B7AD-4754-B27D5139735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93517" y="6093895"/>
            <a:ext cx="2432222" cy="7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8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E6B23-4AAA-B6E2-D85B-0E85BF915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DE1AE-90CD-9FC7-1A16-CBAFA3F1D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9C42-4F1A-C87E-4F92-BE6DC58A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B413-01DD-7E48-9E67-39759FED9E82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5702D-96BB-E87C-5418-5D64394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424F7-7FD1-9391-FC16-34395C89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0BE7-F562-C247-B5C8-DE5F899201F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0189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FB6D-CA99-1389-DCF8-CC70AC1F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17" y="1365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81EA-4A33-47FF-C19D-9A4F07598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17" y="1643856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3FEC-4515-0C76-7EB9-9CF39E1F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B413-01DD-7E48-9E67-39759FED9E82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E6B06-A276-2DEC-C478-2DD9AE99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422B-3503-1AC1-325E-97739565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7487" y="6176963"/>
            <a:ext cx="1984513" cy="681037"/>
          </a:xfrm>
        </p:spPr>
        <p:txBody>
          <a:bodyPr/>
          <a:lstStyle/>
          <a:p>
            <a:fld id="{A13B0BE7-F562-C247-B5C8-DE5F899201FB}" type="slidenum">
              <a:rPr lang="en-KE" smtClean="0"/>
              <a:t>‹#›</a:t>
            </a:fld>
            <a:endParaRPr lang="en-K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750FFB-DF58-94C7-5267-A16DEA056E3F}"/>
              </a:ext>
            </a:extLst>
          </p:cNvPr>
          <p:cNvCxnSpPr>
            <a:cxnSpLocks/>
          </p:cNvCxnSpPr>
          <p:nvPr userDrawn="1"/>
        </p:nvCxnSpPr>
        <p:spPr>
          <a:xfrm>
            <a:off x="1109293" y="1171873"/>
            <a:ext cx="1109202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1689-C717-6DB8-30FD-C4357706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3963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DEEC-5100-50AD-280A-48D06F992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50839-E945-8303-8A85-C62DB0563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62018-0FAF-2777-233F-5D1C0AD6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B413-01DD-7E48-9E67-39759FED9E82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E22F9-3D3E-A091-1253-CE2C2153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0B5FE-D53E-55AD-7EC9-AFDC7D12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0BE7-F562-C247-B5C8-DE5F899201FB}" type="slidenum">
              <a:rPr lang="en-KE" smtClean="0"/>
              <a:t>‹#›</a:t>
            </a:fld>
            <a:endParaRPr lang="en-K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71E279-0412-4BFF-9A72-1E56FC9CBD29}"/>
              </a:ext>
            </a:extLst>
          </p:cNvPr>
          <p:cNvCxnSpPr>
            <a:cxnSpLocks/>
          </p:cNvCxnSpPr>
          <p:nvPr userDrawn="1"/>
        </p:nvCxnSpPr>
        <p:spPr>
          <a:xfrm>
            <a:off x="1109293" y="1171873"/>
            <a:ext cx="1109202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13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DB1-9CB0-F4A1-4AD5-F968CF44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095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6DA2F-A808-7511-A7ED-58C9B07F7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5DF48-EFA5-90EB-698D-B3C91537F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94C4E-9965-AC87-8C79-4C8BC37C9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D0934-74E2-9E7E-4D7E-810A31A57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74199-B12D-9AAF-F4D4-9F2F12AE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B413-01DD-7E48-9E67-39759FED9E82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496F3-4EA9-85D3-2D4E-D1F35E5A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FA1EB-BBDF-BF5D-DCF5-4535F561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0BE7-F562-C247-B5C8-DE5F899201FB}" type="slidenum">
              <a:rPr lang="en-KE" smtClean="0"/>
              <a:t>‹#›</a:t>
            </a:fld>
            <a:endParaRPr lang="en-K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1752BC-F842-FBFA-5F10-95FB42C365B4}"/>
              </a:ext>
            </a:extLst>
          </p:cNvPr>
          <p:cNvCxnSpPr>
            <a:cxnSpLocks/>
          </p:cNvCxnSpPr>
          <p:nvPr userDrawn="1"/>
        </p:nvCxnSpPr>
        <p:spPr>
          <a:xfrm>
            <a:off x="1109293" y="1171873"/>
            <a:ext cx="1109202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1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F48F-4C5D-9D13-03A7-CACC2BA6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1365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C18A8-C238-B902-E940-D7FAF29F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B413-01DD-7E48-9E67-39759FED9E82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A1B71-C718-5A2E-9EFE-CB2A7799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FA17FB-B468-25E1-C751-EC810AD0A942}"/>
              </a:ext>
            </a:extLst>
          </p:cNvPr>
          <p:cNvCxnSpPr>
            <a:cxnSpLocks/>
          </p:cNvCxnSpPr>
          <p:nvPr userDrawn="1"/>
        </p:nvCxnSpPr>
        <p:spPr>
          <a:xfrm>
            <a:off x="1109293" y="1171873"/>
            <a:ext cx="1109202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E3529-694A-053D-1DB9-31C42F94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6070" y="6311900"/>
            <a:ext cx="1865243" cy="546100"/>
          </a:xfrm>
        </p:spPr>
        <p:txBody>
          <a:bodyPr/>
          <a:lstStyle/>
          <a:p>
            <a:fld id="{A13B0BE7-F562-C247-B5C8-DE5F899201F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8900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F37A8-33F8-F258-3047-3ECFAE91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B413-01DD-7E48-9E67-39759FED9E82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22F2-843D-EFBC-7A13-BFED1AF9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AD910-EB1F-B70F-D113-524F3EA5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0BE7-F562-C247-B5C8-DE5F899201F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7243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01A8-5776-7397-8BCA-0A23E1D4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BE46-6DA6-4CCF-F6D5-5B2FD563B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6C464-3951-0C12-58F4-EB1B19676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9B166-145C-EED7-42BD-635916EF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B413-01DD-7E48-9E67-39759FED9E82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1950E-514C-268F-2FB1-B2354289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B2ACE-C12D-E1CF-DD24-F5F4C82D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0BE7-F562-C247-B5C8-DE5F899201F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3926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F975-BD0D-5EB5-CAF3-F940E410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DE596-AD3E-6145-4307-A69B3E6B7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D17DF-458C-954B-DF14-0EFF09111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CEC33-74F4-E006-4BBC-D0BC4DE0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B413-01DD-7E48-9E67-39759FED9E82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A2B4F-677C-EA5A-07ED-5091945B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D9C0B-8386-8B1F-9577-430426A8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0BE7-F562-C247-B5C8-DE5F899201F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737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7D3B-0339-59D6-E49D-71D2E9A0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91" y="1825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E385A-0526-E199-B13A-AC2E8A43D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D394C-3E26-B28B-445E-028C606A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B413-01DD-7E48-9E67-39759FED9E82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FDF05-2727-C877-BF6E-8D7C9648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8B39-169D-603B-260F-D4004732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0BE7-F562-C247-B5C8-DE5F899201FB}" type="slidenum">
              <a:rPr lang="en-KE" smtClean="0"/>
              <a:t>‹#›</a:t>
            </a:fld>
            <a:endParaRPr lang="en-K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C9A912-97D9-4B61-6D13-295BCF3EE1AD}"/>
              </a:ext>
            </a:extLst>
          </p:cNvPr>
          <p:cNvCxnSpPr>
            <a:cxnSpLocks/>
          </p:cNvCxnSpPr>
          <p:nvPr userDrawn="1"/>
        </p:nvCxnSpPr>
        <p:spPr>
          <a:xfrm>
            <a:off x="1109293" y="1171873"/>
            <a:ext cx="1109202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2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1000" t="-1000" r="90000" b="8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300D9-D1F9-03ED-A77E-06541535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B90EE-7DB1-4BC0-43FE-5DBEADBB4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D2E4D-F77A-4E7D-1E4E-DBABEB9F3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8B413-01DD-7E48-9E67-39759FED9E82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93B3-AF5E-E195-CF2B-8B4058A86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26757" y="6311900"/>
            <a:ext cx="1865243" cy="546100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B0BE7-F562-C247-B5C8-DE5F899201FB}" type="slidenum">
              <a:rPr lang="en-KE" smtClean="0"/>
              <a:t>‹#›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C3BC9-F0B3-73B3-7BA6-F8BE7987F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5007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5383-5657-A45A-32B7-5B43FBE0B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24AC9-D85B-97F8-AB41-DEE0364E7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963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CC729D2-6C44-2361-2588-D16FB0D203C8}"/>
              </a:ext>
            </a:extLst>
          </p:cNvPr>
          <p:cNvSpPr txBox="1">
            <a:spLocks/>
          </p:cNvSpPr>
          <p:nvPr/>
        </p:nvSpPr>
        <p:spPr>
          <a:xfrm>
            <a:off x="10326757" y="6311900"/>
            <a:ext cx="1865243" cy="54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defPPr>
              <a:defRPr lang="en-K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3B0BE7-F562-C247-B5C8-DE5F899201FB}" type="slidenum">
              <a:rPr lang="en-KE" smtClean="0"/>
              <a:pPr/>
              <a:t>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4788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B923C-0348-4722-84C8-0C97C5CBB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2FCEA78-BD67-77B5-4AFC-EFBA20217259}"/>
              </a:ext>
            </a:extLst>
          </p:cNvPr>
          <p:cNvSpPr txBox="1">
            <a:spLocks/>
          </p:cNvSpPr>
          <p:nvPr/>
        </p:nvSpPr>
        <p:spPr>
          <a:xfrm>
            <a:off x="10326757" y="6311900"/>
            <a:ext cx="1865243" cy="54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defPPr>
              <a:defRPr lang="en-K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3B0BE7-F562-C247-B5C8-DE5F899201FB}" type="slidenum">
              <a:rPr lang="en-KE" smtClean="0"/>
              <a:pPr/>
              <a:t>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1628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0B856-10B7-855F-1FC0-766368D3B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76844C9-1709-FAF8-5C95-00AAC98E4766}"/>
              </a:ext>
            </a:extLst>
          </p:cNvPr>
          <p:cNvSpPr txBox="1">
            <a:spLocks/>
          </p:cNvSpPr>
          <p:nvPr/>
        </p:nvSpPr>
        <p:spPr>
          <a:xfrm>
            <a:off x="10326757" y="6311900"/>
            <a:ext cx="1865243" cy="54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defPPr>
              <a:defRPr lang="en-K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3B0BE7-F562-C247-B5C8-DE5F899201FB}" type="slidenum">
              <a:rPr lang="en-KE" smtClean="0"/>
              <a:pPr/>
              <a:t>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1513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a_presentation" id="{F630F5F3-2E96-8148-888C-5D62E7323C25}" vid="{E6987DC4-1392-5845-89EB-33DFC3AB29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Njuguna</dc:creator>
  <cp:lastModifiedBy>Brian Njuguna</cp:lastModifiedBy>
  <cp:revision>1</cp:revision>
  <dcterms:created xsi:type="dcterms:W3CDTF">2024-09-26T19:59:15Z</dcterms:created>
  <dcterms:modified xsi:type="dcterms:W3CDTF">2024-09-26T19:59:58Z</dcterms:modified>
</cp:coreProperties>
</file>