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9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62109-26B3-2515-47A6-43A0C7ADD2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A3592A-9990-813F-F369-BAB04901A3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4487AB-2D1C-D382-FBD5-DCCEC30ED588}"/>
              </a:ext>
            </a:extLst>
          </p:cNvPr>
          <p:cNvSpPr>
            <a:spLocks noGrp="1"/>
          </p:cNvSpPr>
          <p:nvPr>
            <p:ph type="dt" sz="half" idx="10"/>
          </p:nvPr>
        </p:nvSpPr>
        <p:spPr/>
        <p:txBody>
          <a:bodyPr/>
          <a:lstStyle/>
          <a:p>
            <a:fld id="{224CE2CD-B883-4766-ABF4-B55A6B18D00A}" type="datetimeFigureOut">
              <a:rPr lang="en-US" smtClean="0"/>
              <a:t>9/21/2023</a:t>
            </a:fld>
            <a:endParaRPr lang="en-US"/>
          </a:p>
        </p:txBody>
      </p:sp>
      <p:sp>
        <p:nvSpPr>
          <p:cNvPr id="5" name="Footer Placeholder 4">
            <a:extLst>
              <a:ext uri="{FF2B5EF4-FFF2-40B4-BE49-F238E27FC236}">
                <a16:creationId xmlns:a16="http://schemas.microsoft.com/office/drawing/2014/main" id="{0C66EBBA-329D-9CAD-660C-EE2AEB64EB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11D73F-B989-303E-9253-9838A548980C}"/>
              </a:ext>
            </a:extLst>
          </p:cNvPr>
          <p:cNvSpPr>
            <a:spLocks noGrp="1"/>
          </p:cNvSpPr>
          <p:nvPr>
            <p:ph type="sldNum" sz="quarter" idx="12"/>
          </p:nvPr>
        </p:nvSpPr>
        <p:spPr/>
        <p:txBody>
          <a:bodyPr/>
          <a:lstStyle/>
          <a:p>
            <a:fld id="{6C6BFD5A-093D-4010-9F01-2FFAD4EFCA4F}" type="slidenum">
              <a:rPr lang="en-US" smtClean="0"/>
              <a:t>‹#›</a:t>
            </a:fld>
            <a:endParaRPr lang="en-US"/>
          </a:p>
        </p:txBody>
      </p:sp>
    </p:spTree>
    <p:extLst>
      <p:ext uri="{BB962C8B-B14F-4D97-AF65-F5344CB8AC3E}">
        <p14:creationId xmlns:p14="http://schemas.microsoft.com/office/powerpoint/2010/main" val="2423823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6E13-A16B-8371-9D08-5267F3D1CA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61B92C-46BB-3E87-3147-7E73ED659D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E07DE7-F3E4-9482-133A-7D3D498AA93D}"/>
              </a:ext>
            </a:extLst>
          </p:cNvPr>
          <p:cNvSpPr>
            <a:spLocks noGrp="1"/>
          </p:cNvSpPr>
          <p:nvPr>
            <p:ph type="dt" sz="half" idx="10"/>
          </p:nvPr>
        </p:nvSpPr>
        <p:spPr/>
        <p:txBody>
          <a:bodyPr/>
          <a:lstStyle/>
          <a:p>
            <a:fld id="{224CE2CD-B883-4766-ABF4-B55A6B18D00A}" type="datetimeFigureOut">
              <a:rPr lang="en-US" smtClean="0"/>
              <a:t>9/21/2023</a:t>
            </a:fld>
            <a:endParaRPr lang="en-US"/>
          </a:p>
        </p:txBody>
      </p:sp>
      <p:sp>
        <p:nvSpPr>
          <p:cNvPr id="5" name="Footer Placeholder 4">
            <a:extLst>
              <a:ext uri="{FF2B5EF4-FFF2-40B4-BE49-F238E27FC236}">
                <a16:creationId xmlns:a16="http://schemas.microsoft.com/office/drawing/2014/main" id="{0D32DB3B-85B5-D796-BE19-6FD7319CCF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206A4-312A-B586-D868-B01755553694}"/>
              </a:ext>
            </a:extLst>
          </p:cNvPr>
          <p:cNvSpPr>
            <a:spLocks noGrp="1"/>
          </p:cNvSpPr>
          <p:nvPr>
            <p:ph type="sldNum" sz="quarter" idx="12"/>
          </p:nvPr>
        </p:nvSpPr>
        <p:spPr/>
        <p:txBody>
          <a:bodyPr/>
          <a:lstStyle/>
          <a:p>
            <a:fld id="{6C6BFD5A-093D-4010-9F01-2FFAD4EFCA4F}" type="slidenum">
              <a:rPr lang="en-US" smtClean="0"/>
              <a:t>‹#›</a:t>
            </a:fld>
            <a:endParaRPr lang="en-US"/>
          </a:p>
        </p:txBody>
      </p:sp>
    </p:spTree>
    <p:extLst>
      <p:ext uri="{BB962C8B-B14F-4D97-AF65-F5344CB8AC3E}">
        <p14:creationId xmlns:p14="http://schemas.microsoft.com/office/powerpoint/2010/main" val="1629547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0096F7-1D46-E21E-2205-6BC19D2D26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168178-691D-8DB0-1787-0E7F5E39B8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7D977-100F-2AC2-9A97-AE32957A9332}"/>
              </a:ext>
            </a:extLst>
          </p:cNvPr>
          <p:cNvSpPr>
            <a:spLocks noGrp="1"/>
          </p:cNvSpPr>
          <p:nvPr>
            <p:ph type="dt" sz="half" idx="10"/>
          </p:nvPr>
        </p:nvSpPr>
        <p:spPr/>
        <p:txBody>
          <a:bodyPr/>
          <a:lstStyle/>
          <a:p>
            <a:fld id="{224CE2CD-B883-4766-ABF4-B55A6B18D00A}" type="datetimeFigureOut">
              <a:rPr lang="en-US" smtClean="0"/>
              <a:t>9/21/2023</a:t>
            </a:fld>
            <a:endParaRPr lang="en-US"/>
          </a:p>
        </p:txBody>
      </p:sp>
      <p:sp>
        <p:nvSpPr>
          <p:cNvPr id="5" name="Footer Placeholder 4">
            <a:extLst>
              <a:ext uri="{FF2B5EF4-FFF2-40B4-BE49-F238E27FC236}">
                <a16:creationId xmlns:a16="http://schemas.microsoft.com/office/drawing/2014/main" id="{B022B7E2-7636-1374-6EDA-A12CB1B0CA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8A77D9-662A-2DD4-0193-83510CE9EF2A}"/>
              </a:ext>
            </a:extLst>
          </p:cNvPr>
          <p:cNvSpPr>
            <a:spLocks noGrp="1"/>
          </p:cNvSpPr>
          <p:nvPr>
            <p:ph type="sldNum" sz="quarter" idx="12"/>
          </p:nvPr>
        </p:nvSpPr>
        <p:spPr/>
        <p:txBody>
          <a:bodyPr/>
          <a:lstStyle/>
          <a:p>
            <a:fld id="{6C6BFD5A-093D-4010-9F01-2FFAD4EFCA4F}" type="slidenum">
              <a:rPr lang="en-US" smtClean="0"/>
              <a:t>‹#›</a:t>
            </a:fld>
            <a:endParaRPr lang="en-US"/>
          </a:p>
        </p:txBody>
      </p:sp>
    </p:spTree>
    <p:extLst>
      <p:ext uri="{BB962C8B-B14F-4D97-AF65-F5344CB8AC3E}">
        <p14:creationId xmlns:p14="http://schemas.microsoft.com/office/powerpoint/2010/main" val="109754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8EA4-C94F-D48B-CC39-CB37064619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339773-5320-A1B5-7F38-FD32F79CFE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4E2E5E-9E61-5A28-8582-A20AAA79F274}"/>
              </a:ext>
            </a:extLst>
          </p:cNvPr>
          <p:cNvSpPr>
            <a:spLocks noGrp="1"/>
          </p:cNvSpPr>
          <p:nvPr>
            <p:ph type="dt" sz="half" idx="10"/>
          </p:nvPr>
        </p:nvSpPr>
        <p:spPr/>
        <p:txBody>
          <a:bodyPr/>
          <a:lstStyle/>
          <a:p>
            <a:fld id="{224CE2CD-B883-4766-ABF4-B55A6B18D00A}" type="datetimeFigureOut">
              <a:rPr lang="en-US" smtClean="0"/>
              <a:t>9/21/2023</a:t>
            </a:fld>
            <a:endParaRPr lang="en-US"/>
          </a:p>
        </p:txBody>
      </p:sp>
      <p:sp>
        <p:nvSpPr>
          <p:cNvPr id="5" name="Footer Placeholder 4">
            <a:extLst>
              <a:ext uri="{FF2B5EF4-FFF2-40B4-BE49-F238E27FC236}">
                <a16:creationId xmlns:a16="http://schemas.microsoft.com/office/drawing/2014/main" id="{E968D3D3-A50F-5449-7E71-93A1F37C21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FA879B-F726-0B02-2409-7A715A0E89EF}"/>
              </a:ext>
            </a:extLst>
          </p:cNvPr>
          <p:cNvSpPr>
            <a:spLocks noGrp="1"/>
          </p:cNvSpPr>
          <p:nvPr>
            <p:ph type="sldNum" sz="quarter" idx="12"/>
          </p:nvPr>
        </p:nvSpPr>
        <p:spPr/>
        <p:txBody>
          <a:bodyPr/>
          <a:lstStyle/>
          <a:p>
            <a:fld id="{6C6BFD5A-093D-4010-9F01-2FFAD4EFCA4F}" type="slidenum">
              <a:rPr lang="en-US" smtClean="0"/>
              <a:t>‹#›</a:t>
            </a:fld>
            <a:endParaRPr lang="en-US"/>
          </a:p>
        </p:txBody>
      </p:sp>
    </p:spTree>
    <p:extLst>
      <p:ext uri="{BB962C8B-B14F-4D97-AF65-F5344CB8AC3E}">
        <p14:creationId xmlns:p14="http://schemas.microsoft.com/office/powerpoint/2010/main" val="3423486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6EB0-562A-3E59-A82E-614560B0FF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6212C0-85C3-D7B4-1A6A-EC54714487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4E20F3-C0EB-00D6-DE6F-803656C9EC1C}"/>
              </a:ext>
            </a:extLst>
          </p:cNvPr>
          <p:cNvSpPr>
            <a:spLocks noGrp="1"/>
          </p:cNvSpPr>
          <p:nvPr>
            <p:ph type="dt" sz="half" idx="10"/>
          </p:nvPr>
        </p:nvSpPr>
        <p:spPr/>
        <p:txBody>
          <a:bodyPr/>
          <a:lstStyle/>
          <a:p>
            <a:fld id="{224CE2CD-B883-4766-ABF4-B55A6B18D00A}" type="datetimeFigureOut">
              <a:rPr lang="en-US" smtClean="0"/>
              <a:t>9/21/2023</a:t>
            </a:fld>
            <a:endParaRPr lang="en-US"/>
          </a:p>
        </p:txBody>
      </p:sp>
      <p:sp>
        <p:nvSpPr>
          <p:cNvPr id="5" name="Footer Placeholder 4">
            <a:extLst>
              <a:ext uri="{FF2B5EF4-FFF2-40B4-BE49-F238E27FC236}">
                <a16:creationId xmlns:a16="http://schemas.microsoft.com/office/drawing/2014/main" id="{6E976530-DFBA-E2A2-31CE-C9830A0E2B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6EDAA-4D5C-EDAB-B3FF-3E2D4BCA7261}"/>
              </a:ext>
            </a:extLst>
          </p:cNvPr>
          <p:cNvSpPr>
            <a:spLocks noGrp="1"/>
          </p:cNvSpPr>
          <p:nvPr>
            <p:ph type="sldNum" sz="quarter" idx="12"/>
          </p:nvPr>
        </p:nvSpPr>
        <p:spPr/>
        <p:txBody>
          <a:bodyPr/>
          <a:lstStyle/>
          <a:p>
            <a:fld id="{6C6BFD5A-093D-4010-9F01-2FFAD4EFCA4F}" type="slidenum">
              <a:rPr lang="en-US" smtClean="0"/>
              <a:t>‹#›</a:t>
            </a:fld>
            <a:endParaRPr lang="en-US"/>
          </a:p>
        </p:txBody>
      </p:sp>
    </p:spTree>
    <p:extLst>
      <p:ext uri="{BB962C8B-B14F-4D97-AF65-F5344CB8AC3E}">
        <p14:creationId xmlns:p14="http://schemas.microsoft.com/office/powerpoint/2010/main" val="465768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B7C2-25BA-627C-20A9-F7BE6506B9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977326-8F6C-31A6-C5B9-E9FE40CC51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341ED6-2450-367D-19C2-E82291BFFE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432B74-3E44-3DBB-814F-ADBF5BE3185B}"/>
              </a:ext>
            </a:extLst>
          </p:cNvPr>
          <p:cNvSpPr>
            <a:spLocks noGrp="1"/>
          </p:cNvSpPr>
          <p:nvPr>
            <p:ph type="dt" sz="half" idx="10"/>
          </p:nvPr>
        </p:nvSpPr>
        <p:spPr/>
        <p:txBody>
          <a:bodyPr/>
          <a:lstStyle/>
          <a:p>
            <a:fld id="{224CE2CD-B883-4766-ABF4-B55A6B18D00A}" type="datetimeFigureOut">
              <a:rPr lang="en-US" smtClean="0"/>
              <a:t>9/21/2023</a:t>
            </a:fld>
            <a:endParaRPr lang="en-US"/>
          </a:p>
        </p:txBody>
      </p:sp>
      <p:sp>
        <p:nvSpPr>
          <p:cNvPr id="6" name="Footer Placeholder 5">
            <a:extLst>
              <a:ext uri="{FF2B5EF4-FFF2-40B4-BE49-F238E27FC236}">
                <a16:creationId xmlns:a16="http://schemas.microsoft.com/office/drawing/2014/main" id="{2D476A34-450A-CF5D-8459-AC42C5F0F9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02BC79-7AF2-2111-2B54-93FD257E6AB8}"/>
              </a:ext>
            </a:extLst>
          </p:cNvPr>
          <p:cNvSpPr>
            <a:spLocks noGrp="1"/>
          </p:cNvSpPr>
          <p:nvPr>
            <p:ph type="sldNum" sz="quarter" idx="12"/>
          </p:nvPr>
        </p:nvSpPr>
        <p:spPr/>
        <p:txBody>
          <a:bodyPr/>
          <a:lstStyle/>
          <a:p>
            <a:fld id="{6C6BFD5A-093D-4010-9F01-2FFAD4EFCA4F}" type="slidenum">
              <a:rPr lang="en-US" smtClean="0"/>
              <a:t>‹#›</a:t>
            </a:fld>
            <a:endParaRPr lang="en-US"/>
          </a:p>
        </p:txBody>
      </p:sp>
    </p:spTree>
    <p:extLst>
      <p:ext uri="{BB962C8B-B14F-4D97-AF65-F5344CB8AC3E}">
        <p14:creationId xmlns:p14="http://schemas.microsoft.com/office/powerpoint/2010/main" val="3341794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5476-7375-4042-B186-2D6483F010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64FF5B-023F-6F29-D6E6-4F838FF9D9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1450A8-202F-6597-91A8-ED7B02D780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985317-7534-D228-F6B0-D610C77915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69FE5F-0ED1-9E6A-C693-C627D2B788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69CCAB-4E2E-A1C5-D5B0-E6C391AC9197}"/>
              </a:ext>
            </a:extLst>
          </p:cNvPr>
          <p:cNvSpPr>
            <a:spLocks noGrp="1"/>
          </p:cNvSpPr>
          <p:nvPr>
            <p:ph type="dt" sz="half" idx="10"/>
          </p:nvPr>
        </p:nvSpPr>
        <p:spPr/>
        <p:txBody>
          <a:bodyPr/>
          <a:lstStyle/>
          <a:p>
            <a:fld id="{224CE2CD-B883-4766-ABF4-B55A6B18D00A}" type="datetimeFigureOut">
              <a:rPr lang="en-US" smtClean="0"/>
              <a:t>9/21/2023</a:t>
            </a:fld>
            <a:endParaRPr lang="en-US"/>
          </a:p>
        </p:txBody>
      </p:sp>
      <p:sp>
        <p:nvSpPr>
          <p:cNvPr id="8" name="Footer Placeholder 7">
            <a:extLst>
              <a:ext uri="{FF2B5EF4-FFF2-40B4-BE49-F238E27FC236}">
                <a16:creationId xmlns:a16="http://schemas.microsoft.com/office/drawing/2014/main" id="{242604A6-E635-B9A1-91F7-04C68E799E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8990A3-BA91-270A-C9D5-AC91C6F53E8B}"/>
              </a:ext>
            </a:extLst>
          </p:cNvPr>
          <p:cNvSpPr>
            <a:spLocks noGrp="1"/>
          </p:cNvSpPr>
          <p:nvPr>
            <p:ph type="sldNum" sz="quarter" idx="12"/>
          </p:nvPr>
        </p:nvSpPr>
        <p:spPr/>
        <p:txBody>
          <a:bodyPr/>
          <a:lstStyle/>
          <a:p>
            <a:fld id="{6C6BFD5A-093D-4010-9F01-2FFAD4EFCA4F}" type="slidenum">
              <a:rPr lang="en-US" smtClean="0"/>
              <a:t>‹#›</a:t>
            </a:fld>
            <a:endParaRPr lang="en-US"/>
          </a:p>
        </p:txBody>
      </p:sp>
    </p:spTree>
    <p:extLst>
      <p:ext uri="{BB962C8B-B14F-4D97-AF65-F5344CB8AC3E}">
        <p14:creationId xmlns:p14="http://schemas.microsoft.com/office/powerpoint/2010/main" val="1271560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5AE61-9469-1895-F4D5-916794B8E7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D6D8BA-4096-6A5B-3A4E-4D7D5B7F56E3}"/>
              </a:ext>
            </a:extLst>
          </p:cNvPr>
          <p:cNvSpPr>
            <a:spLocks noGrp="1"/>
          </p:cNvSpPr>
          <p:nvPr>
            <p:ph type="dt" sz="half" idx="10"/>
          </p:nvPr>
        </p:nvSpPr>
        <p:spPr/>
        <p:txBody>
          <a:bodyPr/>
          <a:lstStyle/>
          <a:p>
            <a:fld id="{224CE2CD-B883-4766-ABF4-B55A6B18D00A}" type="datetimeFigureOut">
              <a:rPr lang="en-US" smtClean="0"/>
              <a:t>9/21/2023</a:t>
            </a:fld>
            <a:endParaRPr lang="en-US"/>
          </a:p>
        </p:txBody>
      </p:sp>
      <p:sp>
        <p:nvSpPr>
          <p:cNvPr id="4" name="Footer Placeholder 3">
            <a:extLst>
              <a:ext uri="{FF2B5EF4-FFF2-40B4-BE49-F238E27FC236}">
                <a16:creationId xmlns:a16="http://schemas.microsoft.com/office/drawing/2014/main" id="{2DCB84E3-8A09-1427-8086-1386DF0428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0B9F88-B52B-4918-A541-9C861E66C487}"/>
              </a:ext>
            </a:extLst>
          </p:cNvPr>
          <p:cNvSpPr>
            <a:spLocks noGrp="1"/>
          </p:cNvSpPr>
          <p:nvPr>
            <p:ph type="sldNum" sz="quarter" idx="12"/>
          </p:nvPr>
        </p:nvSpPr>
        <p:spPr/>
        <p:txBody>
          <a:bodyPr/>
          <a:lstStyle/>
          <a:p>
            <a:fld id="{6C6BFD5A-093D-4010-9F01-2FFAD4EFCA4F}" type="slidenum">
              <a:rPr lang="en-US" smtClean="0"/>
              <a:t>‹#›</a:t>
            </a:fld>
            <a:endParaRPr lang="en-US"/>
          </a:p>
        </p:txBody>
      </p:sp>
    </p:spTree>
    <p:extLst>
      <p:ext uri="{BB962C8B-B14F-4D97-AF65-F5344CB8AC3E}">
        <p14:creationId xmlns:p14="http://schemas.microsoft.com/office/powerpoint/2010/main" val="1703354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07A6D1-4AA3-ADA6-651B-273AB8116011}"/>
              </a:ext>
            </a:extLst>
          </p:cNvPr>
          <p:cNvSpPr>
            <a:spLocks noGrp="1"/>
          </p:cNvSpPr>
          <p:nvPr>
            <p:ph type="dt" sz="half" idx="10"/>
          </p:nvPr>
        </p:nvSpPr>
        <p:spPr/>
        <p:txBody>
          <a:bodyPr/>
          <a:lstStyle/>
          <a:p>
            <a:fld id="{224CE2CD-B883-4766-ABF4-B55A6B18D00A}" type="datetimeFigureOut">
              <a:rPr lang="en-US" smtClean="0"/>
              <a:t>9/21/2023</a:t>
            </a:fld>
            <a:endParaRPr lang="en-US"/>
          </a:p>
        </p:txBody>
      </p:sp>
      <p:sp>
        <p:nvSpPr>
          <p:cNvPr id="3" name="Footer Placeholder 2">
            <a:extLst>
              <a:ext uri="{FF2B5EF4-FFF2-40B4-BE49-F238E27FC236}">
                <a16:creationId xmlns:a16="http://schemas.microsoft.com/office/drawing/2014/main" id="{520EB366-40E7-CCFA-1915-E7ADCF50A0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5B1008-5A53-8637-6BB9-032D451C5C51}"/>
              </a:ext>
            </a:extLst>
          </p:cNvPr>
          <p:cNvSpPr>
            <a:spLocks noGrp="1"/>
          </p:cNvSpPr>
          <p:nvPr>
            <p:ph type="sldNum" sz="quarter" idx="12"/>
          </p:nvPr>
        </p:nvSpPr>
        <p:spPr/>
        <p:txBody>
          <a:bodyPr/>
          <a:lstStyle/>
          <a:p>
            <a:fld id="{6C6BFD5A-093D-4010-9F01-2FFAD4EFCA4F}" type="slidenum">
              <a:rPr lang="en-US" smtClean="0"/>
              <a:t>‹#›</a:t>
            </a:fld>
            <a:endParaRPr lang="en-US"/>
          </a:p>
        </p:txBody>
      </p:sp>
    </p:spTree>
    <p:extLst>
      <p:ext uri="{BB962C8B-B14F-4D97-AF65-F5344CB8AC3E}">
        <p14:creationId xmlns:p14="http://schemas.microsoft.com/office/powerpoint/2010/main" val="1945523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6DAEC-6D09-06F5-90CB-E5D4907226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A685A2-BF81-59D2-C201-3879CA0FD7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0EA687-D791-6F2A-E32A-054F39E24C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636930-3361-ACF0-44B1-CF1C007B163A}"/>
              </a:ext>
            </a:extLst>
          </p:cNvPr>
          <p:cNvSpPr>
            <a:spLocks noGrp="1"/>
          </p:cNvSpPr>
          <p:nvPr>
            <p:ph type="dt" sz="half" idx="10"/>
          </p:nvPr>
        </p:nvSpPr>
        <p:spPr/>
        <p:txBody>
          <a:bodyPr/>
          <a:lstStyle/>
          <a:p>
            <a:fld id="{224CE2CD-B883-4766-ABF4-B55A6B18D00A}" type="datetimeFigureOut">
              <a:rPr lang="en-US" smtClean="0"/>
              <a:t>9/21/2023</a:t>
            </a:fld>
            <a:endParaRPr lang="en-US"/>
          </a:p>
        </p:txBody>
      </p:sp>
      <p:sp>
        <p:nvSpPr>
          <p:cNvPr id="6" name="Footer Placeholder 5">
            <a:extLst>
              <a:ext uri="{FF2B5EF4-FFF2-40B4-BE49-F238E27FC236}">
                <a16:creationId xmlns:a16="http://schemas.microsoft.com/office/drawing/2014/main" id="{FA6E8D9C-DD35-07F2-DC7C-44FF6CF0FB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124CF0-BB2F-877F-6062-857615E4964B}"/>
              </a:ext>
            </a:extLst>
          </p:cNvPr>
          <p:cNvSpPr>
            <a:spLocks noGrp="1"/>
          </p:cNvSpPr>
          <p:nvPr>
            <p:ph type="sldNum" sz="quarter" idx="12"/>
          </p:nvPr>
        </p:nvSpPr>
        <p:spPr/>
        <p:txBody>
          <a:bodyPr/>
          <a:lstStyle/>
          <a:p>
            <a:fld id="{6C6BFD5A-093D-4010-9F01-2FFAD4EFCA4F}" type="slidenum">
              <a:rPr lang="en-US" smtClean="0"/>
              <a:t>‹#›</a:t>
            </a:fld>
            <a:endParaRPr lang="en-US"/>
          </a:p>
        </p:txBody>
      </p:sp>
    </p:spTree>
    <p:extLst>
      <p:ext uri="{BB962C8B-B14F-4D97-AF65-F5344CB8AC3E}">
        <p14:creationId xmlns:p14="http://schemas.microsoft.com/office/powerpoint/2010/main" val="4217343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7B3B-E1DA-62AF-9FF4-F706898FA3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07DC21-64F8-9DB7-CDF7-43FB88169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AE6D51-CFC9-4A38-DADD-8BEBD3C6BC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4D441E-789A-96DF-D43E-01E20EB6F7B7}"/>
              </a:ext>
            </a:extLst>
          </p:cNvPr>
          <p:cNvSpPr>
            <a:spLocks noGrp="1"/>
          </p:cNvSpPr>
          <p:nvPr>
            <p:ph type="dt" sz="half" idx="10"/>
          </p:nvPr>
        </p:nvSpPr>
        <p:spPr/>
        <p:txBody>
          <a:bodyPr/>
          <a:lstStyle/>
          <a:p>
            <a:fld id="{224CE2CD-B883-4766-ABF4-B55A6B18D00A}" type="datetimeFigureOut">
              <a:rPr lang="en-US" smtClean="0"/>
              <a:t>9/21/2023</a:t>
            </a:fld>
            <a:endParaRPr lang="en-US"/>
          </a:p>
        </p:txBody>
      </p:sp>
      <p:sp>
        <p:nvSpPr>
          <p:cNvPr id="6" name="Footer Placeholder 5">
            <a:extLst>
              <a:ext uri="{FF2B5EF4-FFF2-40B4-BE49-F238E27FC236}">
                <a16:creationId xmlns:a16="http://schemas.microsoft.com/office/drawing/2014/main" id="{C5CE46B8-F599-D478-644D-A412614EFE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A60857-D76A-D3B6-8D53-2AE525ED55C6}"/>
              </a:ext>
            </a:extLst>
          </p:cNvPr>
          <p:cNvSpPr>
            <a:spLocks noGrp="1"/>
          </p:cNvSpPr>
          <p:nvPr>
            <p:ph type="sldNum" sz="quarter" idx="12"/>
          </p:nvPr>
        </p:nvSpPr>
        <p:spPr/>
        <p:txBody>
          <a:bodyPr/>
          <a:lstStyle/>
          <a:p>
            <a:fld id="{6C6BFD5A-093D-4010-9F01-2FFAD4EFCA4F}" type="slidenum">
              <a:rPr lang="en-US" smtClean="0"/>
              <a:t>‹#›</a:t>
            </a:fld>
            <a:endParaRPr lang="en-US"/>
          </a:p>
        </p:txBody>
      </p:sp>
    </p:spTree>
    <p:extLst>
      <p:ext uri="{BB962C8B-B14F-4D97-AF65-F5344CB8AC3E}">
        <p14:creationId xmlns:p14="http://schemas.microsoft.com/office/powerpoint/2010/main" val="1190100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9CDF77-C0FE-08E0-31C4-4E9CD8112F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215E0D-367F-6ACC-5C7D-08FB0271DB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5B911-EBFA-ABBC-8B99-41AB5EC862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4CE2CD-B883-4766-ABF4-B55A6B18D00A}" type="datetimeFigureOut">
              <a:rPr lang="en-US" smtClean="0"/>
              <a:t>9/21/2023</a:t>
            </a:fld>
            <a:endParaRPr lang="en-US"/>
          </a:p>
        </p:txBody>
      </p:sp>
      <p:sp>
        <p:nvSpPr>
          <p:cNvPr id="5" name="Footer Placeholder 4">
            <a:extLst>
              <a:ext uri="{FF2B5EF4-FFF2-40B4-BE49-F238E27FC236}">
                <a16:creationId xmlns:a16="http://schemas.microsoft.com/office/drawing/2014/main" id="{FB8708C3-6CE8-E47E-AC52-725F188D39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5B2437-0822-BC56-4575-B690DDF3CA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BFD5A-093D-4010-9F01-2FFAD4EFCA4F}" type="slidenum">
              <a:rPr lang="en-US" smtClean="0"/>
              <a:t>‹#›</a:t>
            </a:fld>
            <a:endParaRPr lang="en-US"/>
          </a:p>
        </p:txBody>
      </p:sp>
    </p:spTree>
    <p:extLst>
      <p:ext uri="{BB962C8B-B14F-4D97-AF65-F5344CB8AC3E}">
        <p14:creationId xmlns:p14="http://schemas.microsoft.com/office/powerpoint/2010/main" val="2100513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976E2-E34B-A3D4-A13E-B94C6C650381}"/>
              </a:ext>
            </a:extLst>
          </p:cNvPr>
          <p:cNvSpPr>
            <a:spLocks noGrp="1"/>
          </p:cNvSpPr>
          <p:nvPr>
            <p:ph type="ctrTitle"/>
          </p:nvPr>
        </p:nvSpPr>
        <p:spPr/>
        <p:txBody>
          <a:bodyPr>
            <a:noAutofit/>
          </a:bodyPr>
          <a:lstStyle/>
          <a:p>
            <a:r>
              <a:rPr lang="en-US" sz="4400" dirty="0">
                <a:latin typeface="Times New Roman" panose="02020603050405020304" pitchFamily="18" charset="0"/>
                <a:cs typeface="Times New Roman" panose="02020603050405020304" pitchFamily="18" charset="0"/>
              </a:rPr>
              <a:t>Estimating the Hazard Rate and effect of associated factors on Infant Mortality in Kenya Using Demographic Health Survey Data</a:t>
            </a:r>
          </a:p>
        </p:txBody>
      </p:sp>
    </p:spTree>
    <p:extLst>
      <p:ext uri="{BB962C8B-B14F-4D97-AF65-F5344CB8AC3E}">
        <p14:creationId xmlns:p14="http://schemas.microsoft.com/office/powerpoint/2010/main" val="2488611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44168-6BA0-388F-3AF6-B83896D9AB9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4F8401F1-EA61-F3AB-55B8-70394856AF7D}"/>
              </a:ext>
            </a:extLst>
          </p:cNvPr>
          <p:cNvSpPr>
            <a:spLocks noGrp="1"/>
          </p:cNvSpPr>
          <p:nvPr>
            <p:ph idx="1"/>
          </p:nvPr>
        </p:nvSpPr>
        <p:spPr/>
        <p:txBody>
          <a:bodyPr/>
          <a:lstStyle/>
          <a:p>
            <a:pPr marL="0" indent="0">
              <a:buNone/>
            </a:pPr>
            <a:r>
              <a:rPr lang="en-US" b="1" dirty="0"/>
              <a:t>General Objective</a:t>
            </a:r>
          </a:p>
          <a:p>
            <a:pPr marL="0" indent="0">
              <a:buNone/>
            </a:pPr>
            <a:r>
              <a:rPr lang="en-US" sz="2000" dirty="0"/>
              <a:t>The general objective of the study is to estimate the hazard rate of Infants in Kenya.</a:t>
            </a:r>
          </a:p>
          <a:p>
            <a:pPr marL="0" indent="0">
              <a:buNone/>
            </a:pPr>
            <a:r>
              <a:rPr lang="en-US" b="1" dirty="0"/>
              <a:t>Specific Objectives</a:t>
            </a:r>
          </a:p>
          <a:p>
            <a:pPr marL="0" indent="0">
              <a:buNone/>
            </a:pPr>
            <a:r>
              <a:rPr lang="en-US" sz="2000" dirty="0"/>
              <a:t>To achieve this general objective, the study aims to accomplish the following specific objectives:</a:t>
            </a:r>
          </a:p>
          <a:p>
            <a:pPr marL="457200" indent="-457200">
              <a:buAutoNum type="arabicPeriod"/>
            </a:pPr>
            <a:r>
              <a:rPr lang="en-US" sz="2000" dirty="0"/>
              <a:t>Estimating the hazard rate of the infants through the parametric and non-parametric methods.</a:t>
            </a:r>
          </a:p>
          <a:p>
            <a:pPr marL="457200" indent="-457200">
              <a:buAutoNum type="arabicPeriod"/>
            </a:pPr>
            <a:r>
              <a:rPr lang="en-US" sz="2000" dirty="0"/>
              <a:t>Estimating and comparing the hazard rate of the infants in different groups.</a:t>
            </a:r>
          </a:p>
          <a:p>
            <a:pPr marL="457200" indent="-457200">
              <a:buAutoNum type="arabicPeriod"/>
            </a:pPr>
            <a:r>
              <a:rPr lang="en-US" sz="2000" dirty="0"/>
              <a:t>Fitting a Cox-proportional hazard model</a:t>
            </a:r>
          </a:p>
        </p:txBody>
      </p:sp>
    </p:spTree>
    <p:extLst>
      <p:ext uri="{BB962C8B-B14F-4D97-AF65-F5344CB8AC3E}">
        <p14:creationId xmlns:p14="http://schemas.microsoft.com/office/powerpoint/2010/main" val="3741676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C507-69E4-B419-C430-F12A110C1FB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Methods</a:t>
            </a:r>
          </a:p>
        </p:txBody>
      </p:sp>
      <p:sp>
        <p:nvSpPr>
          <p:cNvPr id="3" name="Content Placeholder 2">
            <a:extLst>
              <a:ext uri="{FF2B5EF4-FFF2-40B4-BE49-F238E27FC236}">
                <a16:creationId xmlns:a16="http://schemas.microsoft.com/office/drawing/2014/main" id="{E279D471-3133-4D4A-014D-73DF0967ACCA}"/>
              </a:ext>
            </a:extLst>
          </p:cNvPr>
          <p:cNvSpPr>
            <a:spLocks noGrp="1"/>
          </p:cNvSpPr>
          <p:nvPr>
            <p:ph idx="1"/>
          </p:nvPr>
        </p:nvSpPr>
        <p:spPr/>
        <p:txBody>
          <a:bodyPr>
            <a:normAutofit lnSpcReduction="10000"/>
          </a:bodyPr>
          <a:lstStyle/>
          <a:p>
            <a:pPr marL="0" indent="0">
              <a:buNone/>
            </a:pPr>
            <a:r>
              <a:rPr lang="en-US" sz="3200" b="1" dirty="0"/>
              <a:t>Sample Size</a:t>
            </a:r>
          </a:p>
          <a:p>
            <a:pPr marL="0" indent="0">
              <a:buNone/>
            </a:pPr>
            <a:r>
              <a:rPr lang="en-US" sz="2000" dirty="0"/>
              <a:t>The data will be obtained from the Demographic Health Survey conducted in Kenya in 2022. The sample size will entail all the children born 5 years preceding the survey.</a:t>
            </a:r>
          </a:p>
          <a:p>
            <a:pPr marL="0" indent="0">
              <a:buNone/>
            </a:pPr>
            <a:endParaRPr lang="en-US" sz="2000" dirty="0"/>
          </a:p>
          <a:p>
            <a:pPr marL="0" indent="0">
              <a:buNone/>
            </a:pPr>
            <a:r>
              <a:rPr lang="en-US" sz="3200" b="1" dirty="0"/>
              <a:t>Parametric and Non-Parametric Methods</a:t>
            </a:r>
          </a:p>
          <a:p>
            <a:pPr marL="0" indent="0">
              <a:buNone/>
            </a:pPr>
            <a:r>
              <a:rPr lang="en-US" sz="2000" dirty="0"/>
              <a:t>A suitable theoretical distribution will be fitted and the hazard function of the distribution will be used to estimate the hazard rate. The median lifetime of the infants will be obtained from the fitted distribution.</a:t>
            </a:r>
          </a:p>
          <a:p>
            <a:pPr marL="0" indent="0">
              <a:buNone/>
            </a:pPr>
            <a:r>
              <a:rPr lang="en-US" sz="2000" dirty="0"/>
              <a:t>For non-parametric methods, Kaplan Meir and Nelson Aalen will also be used to estimate the hazard rate.</a:t>
            </a:r>
          </a:p>
          <a:p>
            <a:pPr marL="0" indent="0">
              <a:buNone/>
            </a:pPr>
            <a:r>
              <a:rPr lang="en-US" sz="2000" dirty="0"/>
              <a:t>The cox-</a:t>
            </a:r>
            <a:r>
              <a:rPr lang="en-US" sz="2000" dirty="0" err="1"/>
              <a:t>ph</a:t>
            </a:r>
            <a:r>
              <a:rPr lang="en-US" sz="2000" dirty="0"/>
              <a:t> model will be used to estimate the hazard rate/ratios at different levels/groups of the selected covariates. </a:t>
            </a:r>
          </a:p>
          <a:p>
            <a:pPr marL="0" indent="0">
              <a:buNone/>
            </a:pPr>
            <a:endParaRPr lang="en-US" sz="2000" dirty="0"/>
          </a:p>
        </p:txBody>
      </p:sp>
    </p:spTree>
    <p:extLst>
      <p:ext uri="{BB962C8B-B14F-4D97-AF65-F5344CB8AC3E}">
        <p14:creationId xmlns:p14="http://schemas.microsoft.com/office/powerpoint/2010/main" val="1924078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206</Words>
  <Application>Microsoft Office PowerPoint</Application>
  <PresentationFormat>Widescreen</PresentationFormat>
  <Paragraphs>17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Estimating the Hazard Rate and effect of associated factors on Infant Mortality in Kenya Using Demographic Health Survey Data</vt:lpstr>
      <vt:lpstr>Objectives</vt:lpstr>
      <vt:lpstr>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Estimating the Hazard Rate and effect of associated factors on Infant Mortality in Kenya Using Demographic Health Survey Data</dc:title>
  <dc:creator>Brian Njuguna</dc:creator>
  <cp:lastModifiedBy>Brian Njuguna</cp:lastModifiedBy>
  <cp:revision>1</cp:revision>
  <dcterms:created xsi:type="dcterms:W3CDTF">2023-09-21T06:42:18Z</dcterms:created>
  <dcterms:modified xsi:type="dcterms:W3CDTF">2023-09-21T07:26:50Z</dcterms:modified>
</cp:coreProperties>
</file>