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 Classic Bold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Montserrat Classic" charset="1" panose="00000500000000000000"/>
      <p:regular r:id="rId23"/>
    </p:embeddedFont>
    <p:embeddedFont>
      <p:font typeface="The Seasons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1.pn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Relationship Id="rId4" Target="../media/image27.jpeg" Type="http://schemas.openxmlformats.org/officeDocument/2006/relationships/image"/><Relationship Id="rId5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6006" y="4718954"/>
            <a:ext cx="14275988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b="true" sz="14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PURE FIT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54368" y="2705199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26468" y="2986858"/>
            <a:ext cx="9235063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flutter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3172" y="4718954"/>
            <a:ext cx="11561656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b="true" sz="14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PURE FIT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2271" y="6895016"/>
            <a:ext cx="64234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Group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5435" y="8729796"/>
            <a:ext cx="237944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depi.gov.eg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10224351" cy="10627180"/>
            <a:chOff x="0" y="0"/>
            <a:chExt cx="2692833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92833" cy="2798928"/>
            </a:xfrm>
            <a:custGeom>
              <a:avLst/>
              <a:gdLst/>
              <a:ahLst/>
              <a:cxnLst/>
              <a:rect r="r" b="b" t="t" l="l"/>
              <a:pathLst>
                <a:path h="2798928" w="2692833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319814" y="2383953"/>
            <a:ext cx="859431" cy="856306"/>
          </a:xfrm>
          <a:custGeom>
            <a:avLst/>
            <a:gdLst/>
            <a:ahLst/>
            <a:cxnLst/>
            <a:rect r="r" b="b" t="t" l="l"/>
            <a:pathLst>
              <a:path h="856306" w="859431">
                <a:moveTo>
                  <a:pt x="0" y="0"/>
                </a:moveTo>
                <a:lnTo>
                  <a:pt x="859431" y="0"/>
                </a:lnTo>
                <a:lnTo>
                  <a:pt x="859431" y="856306"/>
                </a:lnTo>
                <a:lnTo>
                  <a:pt x="0" y="856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272189" y="5849294"/>
            <a:ext cx="848699" cy="854917"/>
          </a:xfrm>
          <a:custGeom>
            <a:avLst/>
            <a:gdLst/>
            <a:ahLst/>
            <a:cxnLst/>
            <a:rect r="r" b="b" t="t" l="l"/>
            <a:pathLst>
              <a:path h="854917" w="848699">
                <a:moveTo>
                  <a:pt x="0" y="0"/>
                </a:moveTo>
                <a:lnTo>
                  <a:pt x="848699" y="0"/>
                </a:lnTo>
                <a:lnTo>
                  <a:pt x="848699" y="854917"/>
                </a:lnTo>
                <a:lnTo>
                  <a:pt x="0" y="854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807024" y="2516831"/>
            <a:ext cx="51554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Alarms managed via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93078" y="5782619"/>
            <a:ext cx="54015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Includes sleep alarms for improved rest patterns.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08507" y="3847583"/>
            <a:ext cx="6182016" cy="2591833"/>
            <a:chOff x="0" y="0"/>
            <a:chExt cx="8242688" cy="345577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675"/>
              <a:ext cx="8242688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Feature4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20086"/>
              <a:ext cx="8242688" cy="193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SLEEPING ALARMS AND REMINDERS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092313" y="3612633"/>
            <a:ext cx="54866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alarm_manager_plus package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946516" y="9022071"/>
            <a:ext cx="1264929" cy="1264929"/>
            <a:chOff x="0" y="0"/>
            <a:chExt cx="1686572" cy="168657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509" y="5143500"/>
            <a:ext cx="18727018" cy="5356113"/>
            <a:chOff x="0" y="0"/>
            <a:chExt cx="4932219" cy="1410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2219" cy="1410663"/>
            </a:xfrm>
            <a:custGeom>
              <a:avLst/>
              <a:gdLst/>
              <a:ahLst/>
              <a:cxnLst/>
              <a:rect r="r" b="b" t="t" l="l"/>
              <a:pathLst>
                <a:path h="1410663" w="4932219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7137" y="6567051"/>
            <a:ext cx="1703221" cy="1972150"/>
          </a:xfrm>
          <a:custGeom>
            <a:avLst/>
            <a:gdLst/>
            <a:ahLst/>
            <a:cxnLst/>
            <a:rect r="r" b="b" t="t" l="l"/>
            <a:pathLst>
              <a:path h="1972150" w="1703221">
                <a:moveTo>
                  <a:pt x="0" y="0"/>
                </a:moveTo>
                <a:lnTo>
                  <a:pt x="1703221" y="0"/>
                </a:lnTo>
                <a:lnTo>
                  <a:pt x="1703221" y="1972150"/>
                </a:lnTo>
                <a:lnTo>
                  <a:pt x="0" y="1972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19350" y="1520908"/>
            <a:ext cx="6182016" cy="2591833"/>
            <a:chOff x="0" y="0"/>
            <a:chExt cx="8242688" cy="345577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66675"/>
              <a:ext cx="8242688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Feature5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20086"/>
              <a:ext cx="8242688" cy="193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MULTI-LANGUAGE SUPPORT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300131" y="6338451"/>
            <a:ext cx="8621180" cy="273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2" indent="-280671" lvl="1">
              <a:lnSpc>
                <a:spcPts val="5564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Built-in localization using Flutter Localization.</a:t>
            </a:r>
          </a:p>
          <a:p>
            <a:pPr algn="l" marL="561342" indent="-280671" lvl="1">
              <a:lnSpc>
                <a:spcPts val="5564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Provides users with </a:t>
            </a:r>
            <a:r>
              <a:rPr lang="en-US" b="true" sz="26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 more accessible, global user experience.</a:t>
            </a:r>
          </a:p>
          <a:p>
            <a:pPr algn="l">
              <a:lnSpc>
                <a:spcPts val="5564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7023071" y="0"/>
            <a:ext cx="1264929" cy="1264929"/>
            <a:chOff x="0" y="0"/>
            <a:chExt cx="1686572" cy="168657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9995" y="-260635"/>
            <a:ext cx="11264715" cy="5622645"/>
            <a:chOff x="0" y="0"/>
            <a:chExt cx="2966838" cy="14808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838" cy="1480861"/>
            </a:xfrm>
            <a:custGeom>
              <a:avLst/>
              <a:gdLst/>
              <a:ahLst/>
              <a:cxnLst/>
              <a:rect r="r" b="b" t="t" l="l"/>
              <a:pathLst>
                <a:path h="1480861" w="2966838">
                  <a:moveTo>
                    <a:pt x="0" y="0"/>
                  </a:moveTo>
                  <a:lnTo>
                    <a:pt x="2966838" y="0"/>
                  </a:lnTo>
                  <a:lnTo>
                    <a:pt x="2966838" y="1480861"/>
                  </a:lnTo>
                  <a:lnTo>
                    <a:pt x="0" y="148086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838" cy="1518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32262" y="1197567"/>
            <a:ext cx="8276585" cy="1279449"/>
            <a:chOff x="0" y="0"/>
            <a:chExt cx="2179841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9841" cy="336974"/>
            </a:xfrm>
            <a:custGeom>
              <a:avLst/>
              <a:gdLst/>
              <a:ahLst/>
              <a:cxnLst/>
              <a:rect r="r" b="b" t="t" l="l"/>
              <a:pathLst>
                <a:path h="336974" w="2179841">
                  <a:moveTo>
                    <a:pt x="0" y="0"/>
                  </a:moveTo>
                  <a:lnTo>
                    <a:pt x="2179841" y="0"/>
                  </a:lnTo>
                  <a:lnTo>
                    <a:pt x="2179841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79841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32262" y="3130060"/>
            <a:ext cx="4855738" cy="1279449"/>
            <a:chOff x="0" y="0"/>
            <a:chExt cx="1278877" cy="3369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8877" cy="336974"/>
            </a:xfrm>
            <a:custGeom>
              <a:avLst/>
              <a:gdLst/>
              <a:ahLst/>
              <a:cxnLst/>
              <a:rect r="r" b="b" t="t" l="l"/>
              <a:pathLst>
                <a:path h="336974" w="1278877">
                  <a:moveTo>
                    <a:pt x="0" y="0"/>
                  </a:moveTo>
                  <a:lnTo>
                    <a:pt x="1278877" y="0"/>
                  </a:lnTo>
                  <a:lnTo>
                    <a:pt x="1278877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78877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32262" y="5076260"/>
            <a:ext cx="4855738" cy="1279449"/>
            <a:chOff x="0" y="0"/>
            <a:chExt cx="1278877" cy="3369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8877" cy="336974"/>
            </a:xfrm>
            <a:custGeom>
              <a:avLst/>
              <a:gdLst/>
              <a:ahLst/>
              <a:cxnLst/>
              <a:rect r="r" b="b" t="t" l="l"/>
              <a:pathLst>
                <a:path h="336974" w="1278877">
                  <a:moveTo>
                    <a:pt x="0" y="0"/>
                  </a:moveTo>
                  <a:lnTo>
                    <a:pt x="1278877" y="0"/>
                  </a:lnTo>
                  <a:lnTo>
                    <a:pt x="1278877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78877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633845" y="1392200"/>
            <a:ext cx="2688088" cy="1213985"/>
          </a:xfrm>
          <a:custGeom>
            <a:avLst/>
            <a:gdLst/>
            <a:ahLst/>
            <a:cxnLst/>
            <a:rect r="r" b="b" t="t" l="l"/>
            <a:pathLst>
              <a:path h="1213985" w="2688088">
                <a:moveTo>
                  <a:pt x="0" y="0"/>
                </a:moveTo>
                <a:lnTo>
                  <a:pt x="2688087" y="0"/>
                </a:lnTo>
                <a:lnTo>
                  <a:pt x="2688087" y="1213985"/>
                </a:lnTo>
                <a:lnTo>
                  <a:pt x="0" y="121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68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432262" y="3241466"/>
            <a:ext cx="1408851" cy="1056639"/>
          </a:xfrm>
          <a:custGeom>
            <a:avLst/>
            <a:gdLst/>
            <a:ahLst/>
            <a:cxnLst/>
            <a:rect r="r" b="b" t="t" l="l"/>
            <a:pathLst>
              <a:path h="1056639" w="1408851">
                <a:moveTo>
                  <a:pt x="0" y="0"/>
                </a:moveTo>
                <a:lnTo>
                  <a:pt x="1408852" y="0"/>
                </a:lnTo>
                <a:lnTo>
                  <a:pt x="1408852" y="1056638"/>
                </a:lnTo>
                <a:lnTo>
                  <a:pt x="0" y="10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548365" y="5114642"/>
            <a:ext cx="1202684" cy="1202684"/>
          </a:xfrm>
          <a:custGeom>
            <a:avLst/>
            <a:gdLst/>
            <a:ahLst/>
            <a:cxnLst/>
            <a:rect r="r" b="b" t="t" l="l"/>
            <a:pathLst>
              <a:path h="1202684" w="1202684">
                <a:moveTo>
                  <a:pt x="0" y="0"/>
                </a:moveTo>
                <a:lnTo>
                  <a:pt x="1202684" y="0"/>
                </a:lnTo>
                <a:lnTo>
                  <a:pt x="1202684" y="1202685"/>
                </a:lnTo>
                <a:lnTo>
                  <a:pt x="0" y="1202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548365" y="6840803"/>
            <a:ext cx="4855738" cy="1279449"/>
            <a:chOff x="0" y="0"/>
            <a:chExt cx="1278877" cy="3369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78877" cy="336974"/>
            </a:xfrm>
            <a:custGeom>
              <a:avLst/>
              <a:gdLst/>
              <a:ahLst/>
              <a:cxnLst/>
              <a:rect r="r" b="b" t="t" l="l"/>
              <a:pathLst>
                <a:path h="336974" w="1278877">
                  <a:moveTo>
                    <a:pt x="0" y="0"/>
                  </a:moveTo>
                  <a:lnTo>
                    <a:pt x="1278877" y="0"/>
                  </a:lnTo>
                  <a:lnTo>
                    <a:pt x="1278877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78877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70410" y="6947190"/>
            <a:ext cx="1270703" cy="1270703"/>
            <a:chOff x="0" y="0"/>
            <a:chExt cx="1694271" cy="1694271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694271" cy="169427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107511" y="508240"/>
              <a:ext cx="1479250" cy="677792"/>
            </a:xfrm>
            <a:custGeom>
              <a:avLst/>
              <a:gdLst/>
              <a:ahLst/>
              <a:cxnLst/>
              <a:rect r="r" b="b" t="t" l="l"/>
              <a:pathLst>
                <a:path h="677792" w="1479250">
                  <a:moveTo>
                    <a:pt x="0" y="0"/>
                  </a:moveTo>
                  <a:lnTo>
                    <a:pt x="1479250" y="0"/>
                  </a:lnTo>
                  <a:lnTo>
                    <a:pt x="1479250" y="677792"/>
                  </a:lnTo>
                  <a:lnTo>
                    <a:pt x="0" y="67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78456" r="0" b="-39788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571750" y="1430968"/>
            <a:ext cx="6182016" cy="1430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58"/>
              </a:lnSpc>
            </a:pPr>
            <a:r>
              <a:rPr lang="en-US" sz="9874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Tech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71750" y="2511501"/>
            <a:ext cx="6182016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b="true" sz="5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TECHNICAL ARCHITECTURE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77889" y="3335794"/>
            <a:ext cx="2281411" cy="77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233"/>
              </a:lnSpc>
            </a:pPr>
            <a:r>
              <a:rPr lang="en-US" sz="4452">
                <a:solidFill>
                  <a:srgbClr val="7773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Flutter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77889" y="5266760"/>
            <a:ext cx="2798230" cy="77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233"/>
              </a:lnSpc>
            </a:pPr>
            <a:r>
              <a:rPr lang="en-US" sz="4452">
                <a:solidFill>
                  <a:srgbClr val="7773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PostMan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093991" y="7031303"/>
            <a:ext cx="2798230" cy="77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233"/>
              </a:lnSpc>
            </a:pPr>
            <a:r>
              <a:rPr lang="en-US" sz="4452">
                <a:solidFill>
                  <a:srgbClr val="77736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Gemini AI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0" y="8859749"/>
            <a:ext cx="1264929" cy="1264929"/>
            <a:chOff x="0" y="0"/>
            <a:chExt cx="1686572" cy="1686572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4" id="34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7658" y="-361441"/>
            <a:ext cx="18585658" cy="3108323"/>
            <a:chOff x="0" y="0"/>
            <a:chExt cx="4894988" cy="818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4988" cy="818653"/>
            </a:xfrm>
            <a:custGeom>
              <a:avLst/>
              <a:gdLst/>
              <a:ahLst/>
              <a:cxnLst/>
              <a:rect r="r" b="b" t="t" l="l"/>
              <a:pathLst>
                <a:path h="818653" w="4894988">
                  <a:moveTo>
                    <a:pt x="0" y="0"/>
                  </a:moveTo>
                  <a:lnTo>
                    <a:pt x="4894988" y="0"/>
                  </a:lnTo>
                  <a:lnTo>
                    <a:pt x="4894988" y="818653"/>
                  </a:lnTo>
                  <a:lnTo>
                    <a:pt x="0" y="81865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94988" cy="856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70770" y="2908806"/>
            <a:ext cx="3837667" cy="6971592"/>
            <a:chOff x="0" y="0"/>
            <a:chExt cx="970189" cy="1762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0189" cy="1762467"/>
            </a:xfrm>
            <a:custGeom>
              <a:avLst/>
              <a:gdLst/>
              <a:ahLst/>
              <a:cxnLst/>
              <a:rect r="r" b="b" t="t" l="l"/>
              <a:pathLst>
                <a:path h="1762467" w="970189">
                  <a:moveTo>
                    <a:pt x="44382" y="0"/>
                  </a:moveTo>
                  <a:lnTo>
                    <a:pt x="925807" y="0"/>
                  </a:lnTo>
                  <a:cubicBezTo>
                    <a:pt x="937578" y="0"/>
                    <a:pt x="948867" y="4676"/>
                    <a:pt x="957190" y="12999"/>
                  </a:cubicBezTo>
                  <a:cubicBezTo>
                    <a:pt x="965513" y="21322"/>
                    <a:pt x="970189" y="32611"/>
                    <a:pt x="970189" y="44382"/>
                  </a:cubicBezTo>
                  <a:lnTo>
                    <a:pt x="970189" y="1718085"/>
                  </a:lnTo>
                  <a:cubicBezTo>
                    <a:pt x="970189" y="1742597"/>
                    <a:pt x="950319" y="1762467"/>
                    <a:pt x="925807" y="1762467"/>
                  </a:cubicBezTo>
                  <a:lnTo>
                    <a:pt x="44382" y="1762467"/>
                  </a:lnTo>
                  <a:cubicBezTo>
                    <a:pt x="19870" y="1762467"/>
                    <a:pt x="0" y="1742597"/>
                    <a:pt x="0" y="1718085"/>
                  </a:cubicBezTo>
                  <a:lnTo>
                    <a:pt x="0" y="44382"/>
                  </a:lnTo>
                  <a:cubicBezTo>
                    <a:pt x="0" y="19870"/>
                    <a:pt x="19870" y="0"/>
                    <a:pt x="443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70189" cy="1800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77247" y="3425439"/>
            <a:ext cx="3024712" cy="5938327"/>
            <a:chOff x="0" y="0"/>
            <a:chExt cx="4032950" cy="791777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59" r="0" b="59"/>
            <a:stretch>
              <a:fillRect/>
            </a:stretch>
          </p:blipFill>
          <p:spPr>
            <a:xfrm flipH="false" flipV="false">
              <a:off x="0" y="0"/>
              <a:ext cx="4032950" cy="7917770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7023071" y="38019"/>
            <a:ext cx="1264929" cy="1264929"/>
            <a:chOff x="0" y="0"/>
            <a:chExt cx="1686572" cy="168657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60398" y="3154674"/>
            <a:ext cx="3458411" cy="6479858"/>
            <a:chOff x="0" y="0"/>
            <a:chExt cx="699361" cy="13103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9361" cy="1310360"/>
            </a:xfrm>
            <a:custGeom>
              <a:avLst/>
              <a:gdLst/>
              <a:ahLst/>
              <a:cxnLst/>
              <a:rect r="r" b="b" t="t" l="l"/>
              <a:pathLst>
                <a:path h="1310360" w="699361">
                  <a:moveTo>
                    <a:pt x="44772" y="0"/>
                  </a:moveTo>
                  <a:lnTo>
                    <a:pt x="654590" y="0"/>
                  </a:lnTo>
                  <a:cubicBezTo>
                    <a:pt x="666464" y="0"/>
                    <a:pt x="677852" y="4717"/>
                    <a:pt x="686248" y="13113"/>
                  </a:cubicBezTo>
                  <a:cubicBezTo>
                    <a:pt x="694644" y="21510"/>
                    <a:pt x="699361" y="32897"/>
                    <a:pt x="699361" y="44772"/>
                  </a:cubicBezTo>
                  <a:lnTo>
                    <a:pt x="699361" y="1265588"/>
                  </a:lnTo>
                  <a:cubicBezTo>
                    <a:pt x="699361" y="1290315"/>
                    <a:pt x="679317" y="1310360"/>
                    <a:pt x="654590" y="1310360"/>
                  </a:cubicBezTo>
                  <a:lnTo>
                    <a:pt x="44772" y="1310360"/>
                  </a:lnTo>
                  <a:cubicBezTo>
                    <a:pt x="20045" y="1310360"/>
                    <a:pt x="0" y="1290315"/>
                    <a:pt x="0" y="1265588"/>
                  </a:cubicBezTo>
                  <a:lnTo>
                    <a:pt x="0" y="44772"/>
                  </a:lnTo>
                  <a:cubicBezTo>
                    <a:pt x="0" y="20045"/>
                    <a:pt x="20045" y="0"/>
                    <a:pt x="447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699361" cy="1329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00294" y="2928697"/>
            <a:ext cx="3837667" cy="6971592"/>
            <a:chOff x="0" y="0"/>
            <a:chExt cx="5116889" cy="929545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16889" cy="9295457"/>
              <a:chOff x="0" y="0"/>
              <a:chExt cx="970189" cy="176246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970189" cy="1762467"/>
              </a:xfrm>
              <a:custGeom>
                <a:avLst/>
                <a:gdLst/>
                <a:ahLst/>
                <a:cxnLst/>
                <a:rect r="r" b="b" t="t" l="l"/>
                <a:pathLst>
                  <a:path h="1762467" w="970189">
                    <a:moveTo>
                      <a:pt x="44382" y="0"/>
                    </a:moveTo>
                    <a:lnTo>
                      <a:pt x="925807" y="0"/>
                    </a:lnTo>
                    <a:cubicBezTo>
                      <a:pt x="937578" y="0"/>
                      <a:pt x="948867" y="4676"/>
                      <a:pt x="957190" y="12999"/>
                    </a:cubicBezTo>
                    <a:cubicBezTo>
                      <a:pt x="965513" y="21322"/>
                      <a:pt x="970189" y="32611"/>
                      <a:pt x="970189" y="44382"/>
                    </a:cubicBezTo>
                    <a:lnTo>
                      <a:pt x="970189" y="1718085"/>
                    </a:lnTo>
                    <a:cubicBezTo>
                      <a:pt x="970189" y="1742597"/>
                      <a:pt x="950319" y="1762467"/>
                      <a:pt x="925807" y="1762467"/>
                    </a:cubicBezTo>
                    <a:lnTo>
                      <a:pt x="44382" y="1762467"/>
                    </a:lnTo>
                    <a:cubicBezTo>
                      <a:pt x="19870" y="1762467"/>
                      <a:pt x="0" y="1742597"/>
                      <a:pt x="0" y="1718085"/>
                    </a:cubicBezTo>
                    <a:lnTo>
                      <a:pt x="0" y="44382"/>
                    </a:lnTo>
                    <a:cubicBezTo>
                      <a:pt x="0" y="19870"/>
                      <a:pt x="19870" y="0"/>
                      <a:pt x="4438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970189" cy="1800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52837" y="327823"/>
              <a:ext cx="4611215" cy="8639810"/>
              <a:chOff x="0" y="0"/>
              <a:chExt cx="699361" cy="131036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99361" cy="1310360"/>
              </a:xfrm>
              <a:custGeom>
                <a:avLst/>
                <a:gdLst/>
                <a:ahLst/>
                <a:cxnLst/>
                <a:rect r="r" b="b" t="t" l="l"/>
                <a:pathLst>
                  <a:path h="1310360" w="699361">
                    <a:moveTo>
                      <a:pt x="44772" y="0"/>
                    </a:moveTo>
                    <a:lnTo>
                      <a:pt x="654590" y="0"/>
                    </a:lnTo>
                    <a:cubicBezTo>
                      <a:pt x="666464" y="0"/>
                      <a:pt x="677852" y="4717"/>
                      <a:pt x="686248" y="13113"/>
                    </a:cubicBezTo>
                    <a:cubicBezTo>
                      <a:pt x="694644" y="21510"/>
                      <a:pt x="699361" y="32897"/>
                      <a:pt x="699361" y="44772"/>
                    </a:cubicBezTo>
                    <a:lnTo>
                      <a:pt x="699361" y="1265588"/>
                    </a:lnTo>
                    <a:cubicBezTo>
                      <a:pt x="699361" y="1290315"/>
                      <a:pt x="679317" y="1310360"/>
                      <a:pt x="654590" y="1310360"/>
                    </a:cubicBezTo>
                    <a:lnTo>
                      <a:pt x="44772" y="1310360"/>
                    </a:lnTo>
                    <a:cubicBezTo>
                      <a:pt x="20045" y="1310360"/>
                      <a:pt x="0" y="1290315"/>
                      <a:pt x="0" y="1265588"/>
                    </a:cubicBezTo>
                    <a:lnTo>
                      <a:pt x="0" y="44772"/>
                    </a:lnTo>
                    <a:cubicBezTo>
                      <a:pt x="0" y="20045"/>
                      <a:pt x="20045" y="0"/>
                      <a:pt x="4477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699361" cy="13294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2002076" y="3236014"/>
            <a:ext cx="3234102" cy="6356958"/>
          </a:xfrm>
          <a:custGeom>
            <a:avLst/>
            <a:gdLst/>
            <a:ahLst/>
            <a:cxnLst/>
            <a:rect r="r" b="b" t="t" l="l"/>
            <a:pathLst>
              <a:path h="6356958" w="3234102">
                <a:moveTo>
                  <a:pt x="0" y="0"/>
                </a:moveTo>
                <a:lnTo>
                  <a:pt x="3234102" y="0"/>
                </a:lnTo>
                <a:lnTo>
                  <a:pt x="3234102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2446736" y="2908806"/>
            <a:ext cx="3837667" cy="6971592"/>
            <a:chOff x="0" y="0"/>
            <a:chExt cx="5116889" cy="929545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5116889" cy="9295457"/>
              <a:chOff x="0" y="0"/>
              <a:chExt cx="970189" cy="176246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970189" cy="1762467"/>
              </a:xfrm>
              <a:custGeom>
                <a:avLst/>
                <a:gdLst/>
                <a:ahLst/>
                <a:cxnLst/>
                <a:rect r="r" b="b" t="t" l="l"/>
                <a:pathLst>
                  <a:path h="1762467" w="970189">
                    <a:moveTo>
                      <a:pt x="44382" y="0"/>
                    </a:moveTo>
                    <a:lnTo>
                      <a:pt x="925807" y="0"/>
                    </a:lnTo>
                    <a:cubicBezTo>
                      <a:pt x="937578" y="0"/>
                      <a:pt x="948867" y="4676"/>
                      <a:pt x="957190" y="12999"/>
                    </a:cubicBezTo>
                    <a:cubicBezTo>
                      <a:pt x="965513" y="21322"/>
                      <a:pt x="970189" y="32611"/>
                      <a:pt x="970189" y="44382"/>
                    </a:cubicBezTo>
                    <a:lnTo>
                      <a:pt x="970189" y="1718085"/>
                    </a:lnTo>
                    <a:cubicBezTo>
                      <a:pt x="970189" y="1742597"/>
                      <a:pt x="950319" y="1762467"/>
                      <a:pt x="925807" y="1762467"/>
                    </a:cubicBezTo>
                    <a:lnTo>
                      <a:pt x="44382" y="1762467"/>
                    </a:lnTo>
                    <a:cubicBezTo>
                      <a:pt x="19870" y="1762467"/>
                      <a:pt x="0" y="1742597"/>
                      <a:pt x="0" y="1718085"/>
                    </a:cubicBezTo>
                    <a:lnTo>
                      <a:pt x="0" y="44382"/>
                    </a:lnTo>
                    <a:cubicBezTo>
                      <a:pt x="0" y="19870"/>
                      <a:pt x="19870" y="0"/>
                      <a:pt x="4438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970189" cy="1800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52837" y="327823"/>
              <a:ext cx="4611215" cy="8639810"/>
              <a:chOff x="0" y="0"/>
              <a:chExt cx="699361" cy="131036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99361" cy="1310360"/>
              </a:xfrm>
              <a:custGeom>
                <a:avLst/>
                <a:gdLst/>
                <a:ahLst/>
                <a:cxnLst/>
                <a:rect r="r" b="b" t="t" l="l"/>
                <a:pathLst>
                  <a:path h="1310360" w="699361">
                    <a:moveTo>
                      <a:pt x="44772" y="0"/>
                    </a:moveTo>
                    <a:lnTo>
                      <a:pt x="654590" y="0"/>
                    </a:lnTo>
                    <a:cubicBezTo>
                      <a:pt x="666464" y="0"/>
                      <a:pt x="677852" y="4717"/>
                      <a:pt x="686248" y="13113"/>
                    </a:cubicBezTo>
                    <a:cubicBezTo>
                      <a:pt x="694644" y="21510"/>
                      <a:pt x="699361" y="32897"/>
                      <a:pt x="699361" y="44772"/>
                    </a:cubicBezTo>
                    <a:lnTo>
                      <a:pt x="699361" y="1265588"/>
                    </a:lnTo>
                    <a:cubicBezTo>
                      <a:pt x="699361" y="1290315"/>
                      <a:pt x="679317" y="1310360"/>
                      <a:pt x="654590" y="1310360"/>
                    </a:cubicBezTo>
                    <a:lnTo>
                      <a:pt x="44772" y="1310360"/>
                    </a:lnTo>
                    <a:cubicBezTo>
                      <a:pt x="20045" y="1310360"/>
                      <a:pt x="0" y="1290315"/>
                      <a:pt x="0" y="1265588"/>
                    </a:cubicBezTo>
                    <a:lnTo>
                      <a:pt x="0" y="44772"/>
                    </a:lnTo>
                    <a:cubicBezTo>
                      <a:pt x="0" y="20045"/>
                      <a:pt x="20045" y="0"/>
                      <a:pt x="4477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699361" cy="13294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</p:grpSp>
      <p:sp>
        <p:nvSpPr>
          <p:cNvPr name="Freeform 33" id="33"/>
          <p:cNvSpPr/>
          <p:nvPr/>
        </p:nvSpPr>
        <p:spPr>
          <a:xfrm flipH="false" flipV="false" rot="0">
            <a:off x="12748519" y="3216124"/>
            <a:ext cx="3234102" cy="6356958"/>
          </a:xfrm>
          <a:custGeom>
            <a:avLst/>
            <a:gdLst/>
            <a:ahLst/>
            <a:cxnLst/>
            <a:rect r="r" b="b" t="t" l="l"/>
            <a:pathLst>
              <a:path h="6356958" w="3234102">
                <a:moveTo>
                  <a:pt x="0" y="0"/>
                </a:moveTo>
                <a:lnTo>
                  <a:pt x="3234102" y="0"/>
                </a:lnTo>
                <a:lnTo>
                  <a:pt x="323410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6689095" y="364219"/>
            <a:ext cx="6182016" cy="1877458"/>
            <a:chOff x="0" y="0"/>
            <a:chExt cx="8242688" cy="2503278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66675"/>
              <a:ext cx="8242688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Design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1520086"/>
              <a:ext cx="8242688" cy="983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SYSTEM UI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93058" y="-297658"/>
            <a:ext cx="11979879" cy="10882315"/>
            <a:chOff x="0" y="0"/>
            <a:chExt cx="3155195" cy="2866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5195" cy="2866124"/>
            </a:xfrm>
            <a:custGeom>
              <a:avLst/>
              <a:gdLst/>
              <a:ahLst/>
              <a:cxnLst/>
              <a:rect r="r" b="b" t="t" l="l"/>
              <a:pathLst>
                <a:path h="2866124" w="3155195">
                  <a:moveTo>
                    <a:pt x="0" y="0"/>
                  </a:moveTo>
                  <a:lnTo>
                    <a:pt x="3155195" y="0"/>
                  </a:lnTo>
                  <a:lnTo>
                    <a:pt x="3155195" y="2866124"/>
                  </a:lnTo>
                  <a:lnTo>
                    <a:pt x="0" y="286612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55195" cy="2904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00757" y="2684046"/>
            <a:ext cx="2558307" cy="4497053"/>
            <a:chOff x="0" y="0"/>
            <a:chExt cx="3411076" cy="599607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5285" r="0" b="5285"/>
            <a:stretch>
              <a:fillRect/>
            </a:stretch>
          </p:blipFill>
          <p:spPr>
            <a:xfrm flipH="false" flipV="false">
              <a:off x="0" y="0"/>
              <a:ext cx="3411076" cy="5996071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1530761" y="2684046"/>
            <a:ext cx="2504474" cy="4497053"/>
            <a:chOff x="0" y="0"/>
            <a:chExt cx="3339299" cy="599607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4324" r="0" b="4324"/>
            <a:stretch>
              <a:fillRect/>
            </a:stretch>
          </p:blipFill>
          <p:spPr>
            <a:xfrm flipH="false" flipV="false">
              <a:off x="0" y="0"/>
              <a:ext cx="3339299" cy="5996071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14758392" y="2509213"/>
            <a:ext cx="2453283" cy="4671886"/>
            <a:chOff x="0" y="0"/>
            <a:chExt cx="3271044" cy="622918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/>
            <a:srcRect l="0" t="1558" r="0" b="1558"/>
            <a:stretch>
              <a:fillRect/>
            </a:stretch>
          </p:blipFill>
          <p:spPr>
            <a:xfrm flipH="false" flipV="false">
              <a:off x="0" y="0"/>
              <a:ext cx="3271044" cy="6229181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8152216" y="2444937"/>
            <a:ext cx="2655388" cy="4975272"/>
            <a:chOff x="0" y="0"/>
            <a:chExt cx="699361" cy="13103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9361" cy="1310360"/>
            </a:xfrm>
            <a:custGeom>
              <a:avLst/>
              <a:gdLst/>
              <a:ahLst/>
              <a:cxnLst/>
              <a:rect r="r" b="b" t="t" l="l"/>
              <a:pathLst>
                <a:path h="1310360" w="699361">
                  <a:moveTo>
                    <a:pt x="58311" y="0"/>
                  </a:moveTo>
                  <a:lnTo>
                    <a:pt x="641050" y="0"/>
                  </a:lnTo>
                  <a:cubicBezTo>
                    <a:pt x="656515" y="0"/>
                    <a:pt x="671347" y="6143"/>
                    <a:pt x="682283" y="17079"/>
                  </a:cubicBezTo>
                  <a:cubicBezTo>
                    <a:pt x="693218" y="28014"/>
                    <a:pt x="699361" y="42846"/>
                    <a:pt x="699361" y="58311"/>
                  </a:cubicBezTo>
                  <a:lnTo>
                    <a:pt x="699361" y="1252049"/>
                  </a:lnTo>
                  <a:cubicBezTo>
                    <a:pt x="699361" y="1284253"/>
                    <a:pt x="673255" y="1310360"/>
                    <a:pt x="641050" y="1310360"/>
                  </a:cubicBezTo>
                  <a:lnTo>
                    <a:pt x="58311" y="1310360"/>
                  </a:lnTo>
                  <a:cubicBezTo>
                    <a:pt x="26107" y="1310360"/>
                    <a:pt x="0" y="1284253"/>
                    <a:pt x="0" y="1252049"/>
                  </a:cubicBezTo>
                  <a:lnTo>
                    <a:pt x="0" y="58311"/>
                  </a:lnTo>
                  <a:cubicBezTo>
                    <a:pt x="0" y="26107"/>
                    <a:pt x="26107" y="0"/>
                    <a:pt x="58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699361" cy="1329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5304" y="2444937"/>
            <a:ext cx="2655388" cy="4927029"/>
            <a:chOff x="0" y="0"/>
            <a:chExt cx="699361" cy="12976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9361" cy="1297654"/>
            </a:xfrm>
            <a:custGeom>
              <a:avLst/>
              <a:gdLst/>
              <a:ahLst/>
              <a:cxnLst/>
              <a:rect r="r" b="b" t="t" l="l"/>
              <a:pathLst>
                <a:path h="1297654" w="699361">
                  <a:moveTo>
                    <a:pt x="58311" y="0"/>
                  </a:moveTo>
                  <a:lnTo>
                    <a:pt x="641050" y="0"/>
                  </a:lnTo>
                  <a:cubicBezTo>
                    <a:pt x="656515" y="0"/>
                    <a:pt x="671347" y="6143"/>
                    <a:pt x="682283" y="17079"/>
                  </a:cubicBezTo>
                  <a:cubicBezTo>
                    <a:pt x="693218" y="28014"/>
                    <a:pt x="699361" y="42846"/>
                    <a:pt x="699361" y="58311"/>
                  </a:cubicBezTo>
                  <a:lnTo>
                    <a:pt x="699361" y="1239343"/>
                  </a:lnTo>
                  <a:cubicBezTo>
                    <a:pt x="699361" y="1271547"/>
                    <a:pt x="673255" y="1297654"/>
                    <a:pt x="641050" y="1297654"/>
                  </a:cubicBezTo>
                  <a:lnTo>
                    <a:pt x="58311" y="1297654"/>
                  </a:lnTo>
                  <a:cubicBezTo>
                    <a:pt x="26107" y="1297654"/>
                    <a:pt x="0" y="1271547"/>
                    <a:pt x="0" y="1239343"/>
                  </a:cubicBezTo>
                  <a:lnTo>
                    <a:pt x="0" y="58311"/>
                  </a:lnTo>
                  <a:cubicBezTo>
                    <a:pt x="0" y="26107"/>
                    <a:pt x="26107" y="0"/>
                    <a:pt x="58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699361" cy="1316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4025" y="3869174"/>
            <a:ext cx="4697508" cy="1877458"/>
            <a:chOff x="0" y="0"/>
            <a:chExt cx="6263345" cy="250327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675"/>
              <a:ext cx="6263345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Design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520086"/>
              <a:ext cx="6263345" cy="983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SYSTEM UI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345783" y="7734206"/>
            <a:ext cx="226825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Nutrition  Screen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648871" y="7734206"/>
            <a:ext cx="226825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Sleep Tracker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657340" y="2357520"/>
            <a:ext cx="2655388" cy="4975272"/>
            <a:chOff x="0" y="0"/>
            <a:chExt cx="699361" cy="13103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99361" cy="1310360"/>
            </a:xfrm>
            <a:custGeom>
              <a:avLst/>
              <a:gdLst/>
              <a:ahLst/>
              <a:cxnLst/>
              <a:rect r="r" b="b" t="t" l="l"/>
              <a:pathLst>
                <a:path h="1310360" w="699361">
                  <a:moveTo>
                    <a:pt x="58311" y="0"/>
                  </a:moveTo>
                  <a:lnTo>
                    <a:pt x="641050" y="0"/>
                  </a:lnTo>
                  <a:cubicBezTo>
                    <a:pt x="656515" y="0"/>
                    <a:pt x="671347" y="6143"/>
                    <a:pt x="682283" y="17079"/>
                  </a:cubicBezTo>
                  <a:cubicBezTo>
                    <a:pt x="693218" y="28014"/>
                    <a:pt x="699361" y="42846"/>
                    <a:pt x="699361" y="58311"/>
                  </a:cubicBezTo>
                  <a:lnTo>
                    <a:pt x="699361" y="1252049"/>
                  </a:lnTo>
                  <a:cubicBezTo>
                    <a:pt x="699361" y="1284253"/>
                    <a:pt x="673255" y="1310360"/>
                    <a:pt x="641050" y="1310360"/>
                  </a:cubicBezTo>
                  <a:lnTo>
                    <a:pt x="58311" y="1310360"/>
                  </a:lnTo>
                  <a:cubicBezTo>
                    <a:pt x="26107" y="1310360"/>
                    <a:pt x="0" y="1284253"/>
                    <a:pt x="0" y="1252049"/>
                  </a:cubicBezTo>
                  <a:lnTo>
                    <a:pt x="0" y="58311"/>
                  </a:lnTo>
                  <a:cubicBezTo>
                    <a:pt x="0" y="26107"/>
                    <a:pt x="26107" y="0"/>
                    <a:pt x="58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699361" cy="1329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9096" y="9022071"/>
            <a:ext cx="1264929" cy="1264929"/>
            <a:chOff x="0" y="0"/>
            <a:chExt cx="1686572" cy="168657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4758392" y="7734206"/>
            <a:ext cx="271124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Water InTake Screen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18655764" cy="10507658"/>
            <a:chOff x="0" y="0"/>
            <a:chExt cx="4913452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3452" cy="2767449"/>
            </a:xfrm>
            <a:custGeom>
              <a:avLst/>
              <a:gdLst/>
              <a:ahLst/>
              <a:cxnLst/>
              <a:rect r="r" b="b" t="t" l="l"/>
              <a:pathLst>
                <a:path h="2767449" w="4913452">
                  <a:moveTo>
                    <a:pt x="0" y="0"/>
                  </a:moveTo>
                  <a:lnTo>
                    <a:pt x="4913452" y="0"/>
                  </a:lnTo>
                  <a:lnTo>
                    <a:pt x="4913452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13452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5076825"/>
            <a:ext cx="4640219" cy="0"/>
          </a:xfrm>
          <a:prstGeom prst="line">
            <a:avLst/>
          </a:prstGeom>
          <a:ln cap="flat" w="38100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458047" y="4590549"/>
            <a:ext cx="9371907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5"/>
              </a:lnSpc>
            </a:pPr>
            <a:r>
              <a:rPr lang="en-US" b="true" sz="13500" spc="-567">
                <a:solidFill>
                  <a:srgbClr val="393939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</a:t>
            </a:r>
          </a:p>
        </p:txBody>
      </p:sp>
      <p:sp>
        <p:nvSpPr>
          <p:cNvPr name="AutoShape 7" id="7"/>
          <p:cNvSpPr/>
          <p:nvPr/>
        </p:nvSpPr>
        <p:spPr>
          <a:xfrm>
            <a:off x="13647781" y="5076825"/>
            <a:ext cx="4640219" cy="0"/>
          </a:xfrm>
          <a:prstGeom prst="line">
            <a:avLst/>
          </a:prstGeom>
          <a:ln cap="flat" w="38100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6813474" y="6000441"/>
            <a:ext cx="5276313" cy="119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38"/>
              </a:lnSpc>
              <a:spcBef>
                <a:spcPct val="0"/>
              </a:spcBef>
            </a:pPr>
            <a:r>
              <a:rPr lang="en-US" sz="8175" strike="noStrike" u="none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for Watching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023071" y="0"/>
            <a:ext cx="1264929" cy="1264929"/>
            <a:chOff x="0" y="0"/>
            <a:chExt cx="1686572" cy="16865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19651" y="-425225"/>
            <a:ext cx="9377874" cy="10712225"/>
            <a:chOff x="0" y="0"/>
            <a:chExt cx="2469893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893" cy="2821327"/>
            </a:xfrm>
            <a:custGeom>
              <a:avLst/>
              <a:gdLst/>
              <a:ahLst/>
              <a:cxnLst/>
              <a:rect r="r" b="b" t="t" l="l"/>
              <a:pathLst>
                <a:path h="2821327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9893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23474" y="3665012"/>
            <a:ext cx="5873170" cy="21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LIST OF 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29714" y="7122817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SYSTEM UI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35687" y="7008517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5687" y="1940122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9714" y="2054422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35687" y="2953801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29714" y="3068101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5687" y="3967480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29714" y="4081780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35687" y="4981159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29714" y="5095459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CORE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5687" y="5994838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29714" y="6109138"/>
            <a:ext cx="449684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TECHNICAL ARCHITECTURE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0" y="9022071"/>
            <a:ext cx="1264929" cy="1264929"/>
            <a:chOff x="0" y="0"/>
            <a:chExt cx="1686572" cy="168657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276396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4926" y="4779526"/>
            <a:ext cx="6354149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4926" y="3693415"/>
            <a:ext cx="6354149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introducing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8710" y="3399672"/>
            <a:ext cx="8612191" cy="363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Pure</a:t>
            </a:r>
            <a:r>
              <a:rPr lang="en-US" sz="2599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Fit is a fitness app designed to help users achieve their health goals.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Features real-time step tracking, personalized exercise plans, and an AI-powered fitness coach.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Integrates tech to deliver a seamless user experience for tracking fitness and wellness goals.</a:t>
            </a:r>
          </a:p>
          <a:p>
            <a:pPr algn="l" marL="0" indent="0" lvl="0">
              <a:lnSpc>
                <a:spcPts val="363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023071" y="9022071"/>
            <a:ext cx="1264929" cy="1264929"/>
            <a:chOff x="0" y="0"/>
            <a:chExt cx="1686572" cy="168657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3252" y="4730000"/>
            <a:ext cx="6754335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3252" y="3248066"/>
            <a:ext cx="5703935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project</a:t>
            </a:r>
          </a:p>
        </p:txBody>
      </p:sp>
      <p:grpSp>
        <p:nvGrpSpPr>
          <p:cNvPr name="Group 4" id="4"/>
          <p:cNvGrpSpPr/>
          <p:nvPr/>
        </p:nvGrpSpPr>
        <p:grpSpPr>
          <a:xfrm rot="-1330815">
            <a:off x="8897243" y="344546"/>
            <a:ext cx="9235941" cy="10287000"/>
            <a:chOff x="0" y="0"/>
            <a:chExt cx="243251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251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32511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000314" y="1527734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41326" y="1751571"/>
            <a:ext cx="358319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5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Lack of Real-Time Activity Tracking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41326" y="2194954"/>
            <a:ext cx="36126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39375" y="3532228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34432" y="3756066"/>
            <a:ext cx="358319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5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Generic Workout Plans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47701" y="5463895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37862" y="5687733"/>
            <a:ext cx="358319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5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Inconsistent Goal Tracking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54375" y="7326970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49432" y="7550808"/>
            <a:ext cx="358319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5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Fragmented Health Solutions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28323" y="8800577"/>
            <a:ext cx="1264929" cy="1264929"/>
            <a:chOff x="0" y="0"/>
            <a:chExt cx="1686572" cy="1686572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812189" cy="10971281"/>
            <a:chOff x="0" y="0"/>
            <a:chExt cx="1255347" cy="3612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5347" cy="3612823"/>
            </a:xfrm>
            <a:custGeom>
              <a:avLst/>
              <a:gdLst/>
              <a:ahLst/>
              <a:cxnLst/>
              <a:rect r="r" b="b" t="t" l="l"/>
              <a:pathLst>
                <a:path h="3612823" w="1255347">
                  <a:moveTo>
                    <a:pt x="0" y="0"/>
                  </a:moveTo>
                  <a:lnTo>
                    <a:pt x="1255347" y="0"/>
                  </a:lnTo>
                  <a:lnTo>
                    <a:pt x="1255347" y="3612823"/>
                  </a:lnTo>
                  <a:lnTo>
                    <a:pt x="0" y="3612823"/>
                  </a:lnTo>
                  <a:close/>
                </a:path>
              </a:pathLst>
            </a:custGeom>
            <a:solidFill>
              <a:srgbClr val="FFF6E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23071" y="9022071"/>
            <a:ext cx="1264929" cy="1264929"/>
            <a:chOff x="0" y="0"/>
            <a:chExt cx="1686572" cy="168657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57843" y="1225361"/>
            <a:ext cx="4508693" cy="3918139"/>
          </a:xfrm>
          <a:custGeom>
            <a:avLst/>
            <a:gdLst/>
            <a:ahLst/>
            <a:cxnLst/>
            <a:rect r="r" b="b" t="t" l="l"/>
            <a:pathLst>
              <a:path h="3918139" w="4508693">
                <a:moveTo>
                  <a:pt x="0" y="0"/>
                </a:moveTo>
                <a:lnTo>
                  <a:pt x="4508692" y="0"/>
                </a:lnTo>
                <a:lnTo>
                  <a:pt x="4508692" y="3918139"/>
                </a:lnTo>
                <a:lnTo>
                  <a:pt x="0" y="391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502" t="-10038" r="-3044" b="-183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7843" y="6041992"/>
            <a:ext cx="4508693" cy="3918139"/>
          </a:xfrm>
          <a:custGeom>
            <a:avLst/>
            <a:gdLst/>
            <a:ahLst/>
            <a:cxnLst/>
            <a:rect r="r" b="b" t="t" l="l"/>
            <a:pathLst>
              <a:path h="3918139" w="4508693">
                <a:moveTo>
                  <a:pt x="0" y="0"/>
                </a:moveTo>
                <a:lnTo>
                  <a:pt x="4508692" y="0"/>
                </a:lnTo>
                <a:lnTo>
                  <a:pt x="4508692" y="3918139"/>
                </a:lnTo>
                <a:lnTo>
                  <a:pt x="0" y="3918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145" t="-20884" r="-58678" b="-1239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653954" y="2682808"/>
            <a:ext cx="9073792" cy="657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737" indent="-265869" lvl="1">
              <a:lnSpc>
                <a:spcPts val="4383"/>
              </a:lnSpc>
              <a:buAutoNum type="arabicPeriod" startAt="1"/>
            </a:pPr>
            <a:r>
              <a:rPr lang="en-US" b="true" sz="246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Integrated Pedometer tracks steps in real-time, providing instant feedback on daily movement.</a:t>
            </a:r>
          </a:p>
          <a:p>
            <a:pPr algn="l" marL="531737" indent="-265869" lvl="1">
              <a:lnSpc>
                <a:spcPts val="4383"/>
              </a:lnSpc>
              <a:buAutoNum type="arabicPeriod" startAt="1"/>
            </a:pPr>
            <a:r>
              <a:rPr lang="en-US" b="true" sz="246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Uses Gemini API to offer AI-powered, personalized workout plans tailored to each user’s fitness level, goals, and preferences.</a:t>
            </a:r>
          </a:p>
          <a:p>
            <a:pPr algn="l" marL="531737" indent="-265869" lvl="1">
              <a:lnSpc>
                <a:spcPts val="4383"/>
              </a:lnSpc>
              <a:buAutoNum type="arabicPeriod" startAt="1"/>
            </a:pPr>
            <a:r>
              <a:rPr lang="en-US" b="true" sz="246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Simplifies goal management by offering a comprehensive view of all health metrics in one place.</a:t>
            </a:r>
          </a:p>
          <a:p>
            <a:pPr algn="l" marL="531737" indent="-265869" lvl="1">
              <a:lnSpc>
                <a:spcPts val="4383"/>
              </a:lnSpc>
              <a:buAutoNum type="arabicPeriod" startAt="1"/>
            </a:pPr>
            <a:r>
              <a:rPr lang="en-US" b="true" sz="246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Combines step tracking, AI-powered workout plans, nutrition guidance, water intake monitoring, and sleep management—all in one app.</a:t>
            </a:r>
          </a:p>
          <a:p>
            <a:pPr algn="l">
              <a:lnSpc>
                <a:spcPts val="420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436435" y="1368236"/>
            <a:ext cx="6012740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964952"/>
            <a:ext cx="5522720" cy="3455815"/>
            <a:chOff x="0" y="0"/>
            <a:chExt cx="7363626" cy="460775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7363626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project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539136"/>
              <a:ext cx="7363626" cy="3068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27"/>
                </a:lnSpc>
              </a:pPr>
              <a:r>
                <a:rPr lang="en-US" b="true" sz="79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CORE FEATURES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43243" y="776922"/>
            <a:ext cx="8276585" cy="1279449"/>
            <a:chOff x="0" y="0"/>
            <a:chExt cx="11035447" cy="170593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1035447" cy="1705933"/>
              <a:chOff x="0" y="0"/>
              <a:chExt cx="2179841" cy="33697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79841" cy="336974"/>
              </a:xfrm>
              <a:custGeom>
                <a:avLst/>
                <a:gdLst/>
                <a:ahLst/>
                <a:cxnLst/>
                <a:rect r="r" b="b" t="t" l="l"/>
                <a:pathLst>
                  <a:path h="336974" w="2179841">
                    <a:moveTo>
                      <a:pt x="0" y="0"/>
                    </a:moveTo>
                    <a:lnTo>
                      <a:pt x="2179841" y="0"/>
                    </a:lnTo>
                    <a:lnTo>
                      <a:pt x="2179841" y="336974"/>
                    </a:lnTo>
                    <a:lnTo>
                      <a:pt x="0" y="336974"/>
                    </a:lnTo>
                    <a:close/>
                  </a:path>
                </a:pathLst>
              </a:custGeom>
              <a:solidFill>
                <a:srgbClr val="FFF6E3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179841" cy="3750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11150" y="-51909"/>
              <a:ext cx="2005915" cy="160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499"/>
                </a:lnSpc>
                <a:spcBef>
                  <a:spcPct val="0"/>
                </a:spcBef>
              </a:pPr>
              <a:r>
                <a:rPr lang="en-US" b="true" sz="69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632498" y="205267"/>
              <a:ext cx="4777597" cy="121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75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Real-time Step Tracking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43243" y="2725882"/>
            <a:ext cx="8276585" cy="1279449"/>
            <a:chOff x="0" y="0"/>
            <a:chExt cx="11035447" cy="170593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035447" cy="1705933"/>
              <a:chOff x="0" y="0"/>
              <a:chExt cx="2179841" cy="33697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79841" cy="336974"/>
              </a:xfrm>
              <a:custGeom>
                <a:avLst/>
                <a:gdLst/>
                <a:ahLst/>
                <a:cxnLst/>
                <a:rect r="r" b="b" t="t" l="l"/>
                <a:pathLst>
                  <a:path h="336974" w="2179841">
                    <a:moveTo>
                      <a:pt x="0" y="0"/>
                    </a:moveTo>
                    <a:lnTo>
                      <a:pt x="2179841" y="0"/>
                    </a:lnTo>
                    <a:lnTo>
                      <a:pt x="2179841" y="336974"/>
                    </a:lnTo>
                    <a:lnTo>
                      <a:pt x="0" y="336974"/>
                    </a:lnTo>
                    <a:close/>
                  </a:path>
                </a:pathLst>
              </a:custGeom>
              <a:solidFill>
                <a:srgbClr val="FFF6E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179841" cy="3750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11150" y="-51909"/>
              <a:ext cx="1931738" cy="160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499"/>
                </a:lnSpc>
                <a:spcBef>
                  <a:spcPct val="0"/>
                </a:spcBef>
              </a:pPr>
              <a:r>
                <a:rPr lang="en-US" b="true" sz="69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546658" y="205267"/>
              <a:ext cx="4600926" cy="121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75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Customizable Exercise Programs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43243" y="4672081"/>
            <a:ext cx="8276585" cy="1279449"/>
            <a:chOff x="0" y="0"/>
            <a:chExt cx="11035447" cy="170593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035447" cy="1705933"/>
              <a:chOff x="0" y="0"/>
              <a:chExt cx="2179841" cy="3369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179841" cy="336974"/>
              </a:xfrm>
              <a:custGeom>
                <a:avLst/>
                <a:gdLst/>
                <a:ahLst/>
                <a:cxnLst/>
                <a:rect r="r" b="b" t="t" l="l"/>
                <a:pathLst>
                  <a:path h="336974" w="2179841">
                    <a:moveTo>
                      <a:pt x="0" y="0"/>
                    </a:moveTo>
                    <a:lnTo>
                      <a:pt x="2179841" y="0"/>
                    </a:lnTo>
                    <a:lnTo>
                      <a:pt x="2179841" y="336974"/>
                    </a:lnTo>
                    <a:lnTo>
                      <a:pt x="0" y="336974"/>
                    </a:lnTo>
                    <a:close/>
                  </a:path>
                </a:pathLst>
              </a:custGeom>
              <a:solidFill>
                <a:srgbClr val="FFF6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179841" cy="3750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311150" y="-51909"/>
              <a:ext cx="1931738" cy="160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499"/>
                </a:lnSpc>
                <a:spcBef>
                  <a:spcPct val="0"/>
                </a:spcBef>
              </a:pPr>
              <a:r>
                <a:rPr lang="en-US" b="true" sz="69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03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546658" y="205267"/>
              <a:ext cx="4600926" cy="121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75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Comprehensive Goal Tracking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43243" y="6618281"/>
            <a:ext cx="8276585" cy="1279449"/>
            <a:chOff x="0" y="0"/>
            <a:chExt cx="11035447" cy="170593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1035447" cy="1705933"/>
              <a:chOff x="0" y="0"/>
              <a:chExt cx="2179841" cy="33697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179841" cy="336974"/>
              </a:xfrm>
              <a:custGeom>
                <a:avLst/>
                <a:gdLst/>
                <a:ahLst/>
                <a:cxnLst/>
                <a:rect r="r" b="b" t="t" l="l"/>
                <a:pathLst>
                  <a:path h="336974" w="2179841">
                    <a:moveTo>
                      <a:pt x="0" y="0"/>
                    </a:moveTo>
                    <a:lnTo>
                      <a:pt x="2179841" y="0"/>
                    </a:lnTo>
                    <a:lnTo>
                      <a:pt x="2179841" y="336974"/>
                    </a:lnTo>
                    <a:lnTo>
                      <a:pt x="0" y="336974"/>
                    </a:lnTo>
                    <a:close/>
                  </a:path>
                </a:pathLst>
              </a:custGeom>
              <a:solidFill>
                <a:srgbClr val="FFF6E3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2179841" cy="3750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11150" y="-51909"/>
              <a:ext cx="1931738" cy="160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499"/>
                </a:lnSpc>
                <a:spcBef>
                  <a:spcPct val="0"/>
                </a:spcBef>
              </a:pPr>
              <a:r>
                <a:rPr lang="en-US" b="true" sz="69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04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2546658" y="205267"/>
              <a:ext cx="4600926" cy="121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75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Sleeping Alarms and Reminders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43243" y="8418550"/>
            <a:ext cx="8276585" cy="1279449"/>
            <a:chOff x="0" y="0"/>
            <a:chExt cx="11035447" cy="1705933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1035447" cy="1705933"/>
              <a:chOff x="0" y="0"/>
              <a:chExt cx="2179841" cy="33697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179841" cy="336974"/>
              </a:xfrm>
              <a:custGeom>
                <a:avLst/>
                <a:gdLst/>
                <a:ahLst/>
                <a:cxnLst/>
                <a:rect r="r" b="b" t="t" l="l"/>
                <a:pathLst>
                  <a:path h="336974" w="2179841">
                    <a:moveTo>
                      <a:pt x="0" y="0"/>
                    </a:moveTo>
                    <a:lnTo>
                      <a:pt x="2179841" y="0"/>
                    </a:lnTo>
                    <a:lnTo>
                      <a:pt x="2179841" y="336974"/>
                    </a:lnTo>
                    <a:lnTo>
                      <a:pt x="0" y="336974"/>
                    </a:lnTo>
                    <a:close/>
                  </a:path>
                </a:pathLst>
              </a:custGeom>
              <a:solidFill>
                <a:srgbClr val="FFF6E3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2179841" cy="3750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311150" y="-51909"/>
              <a:ext cx="1931738" cy="160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499"/>
                </a:lnSpc>
                <a:spcBef>
                  <a:spcPct val="0"/>
                </a:spcBef>
              </a:pPr>
              <a:r>
                <a:rPr lang="en-US" b="true" sz="69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05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546658" y="205267"/>
              <a:ext cx="4600926" cy="121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75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Multi-language Support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-10800000">
            <a:off x="-356795" y="-591484"/>
            <a:ext cx="4926553" cy="4926553"/>
            <a:chOff x="0" y="0"/>
            <a:chExt cx="3331210" cy="3331210"/>
          </a:xfrm>
        </p:grpSpPr>
        <p:sp>
          <p:nvSpPr>
            <p:cNvPr name="Freeform 36" id="36"/>
            <p:cNvSpPr/>
            <p:nvPr/>
          </p:nvSpPr>
          <p:spPr>
            <a:xfrm flipH="false" flipV="false" rot="-1080000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0" y="0"/>
                  </a:moveTo>
                  <a:lnTo>
                    <a:pt x="3331210" y="0"/>
                  </a:lnTo>
                  <a:cubicBezTo>
                    <a:pt x="3331210" y="1840230"/>
                    <a:pt x="1840230" y="3331210"/>
                    <a:pt x="0" y="333121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7790" t="-70687" r="-53857" b="-16736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0" y="9022071"/>
            <a:ext cx="1264929" cy="1264929"/>
            <a:chOff x="0" y="0"/>
            <a:chExt cx="1686572" cy="1686572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01283" y="1360909"/>
            <a:ext cx="6754283" cy="4381751"/>
            <a:chOff x="0" y="0"/>
            <a:chExt cx="1778906" cy="1154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8906" cy="1154041"/>
            </a:xfrm>
            <a:custGeom>
              <a:avLst/>
              <a:gdLst/>
              <a:ahLst/>
              <a:cxnLst/>
              <a:rect r="r" b="b" t="t" l="l"/>
              <a:pathLst>
                <a:path h="1154041" w="1778906">
                  <a:moveTo>
                    <a:pt x="0" y="0"/>
                  </a:moveTo>
                  <a:lnTo>
                    <a:pt x="1778906" y="0"/>
                  </a:lnTo>
                  <a:lnTo>
                    <a:pt x="1778906" y="1154041"/>
                  </a:lnTo>
                  <a:lnTo>
                    <a:pt x="0" y="115404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78906" cy="1192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39888">
            <a:off x="13807956" y="6885831"/>
            <a:ext cx="4545095" cy="4545095"/>
            <a:chOff x="0" y="0"/>
            <a:chExt cx="3331210" cy="3331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2"/>
              <a:stretch>
                <a:fillRect l="-66552" t="-10833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10501585">
            <a:off x="-946761" y="-1250030"/>
            <a:ext cx="4926553" cy="4926553"/>
            <a:chOff x="0" y="0"/>
            <a:chExt cx="3331210" cy="33312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2"/>
              <a:stretch>
                <a:fillRect l="-25136" t="0" r="-2513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023071" y="0"/>
            <a:ext cx="1264929" cy="1264929"/>
            <a:chOff x="0" y="0"/>
            <a:chExt cx="1686572" cy="16865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48521" y="4141077"/>
            <a:ext cx="6871108" cy="2591833"/>
            <a:chOff x="0" y="0"/>
            <a:chExt cx="9161477" cy="345577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675"/>
              <a:ext cx="9161477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Feature1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520086"/>
              <a:ext cx="9161477" cy="193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LACK OF REAL-TIME ACTIVITY TRACKING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144000" y="2154810"/>
            <a:ext cx="6068849" cy="298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2" indent="-280671" lvl="1">
              <a:lnSpc>
                <a:spcPts val="4862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Uses Pedometer for accurate step counting.</a:t>
            </a:r>
          </a:p>
          <a:p>
            <a:pPr algn="l" marL="561342" indent="-280671" lvl="1">
              <a:lnSpc>
                <a:spcPts val="4862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Enables users to monitor progress in real-time.</a:t>
            </a:r>
          </a:p>
          <a:p>
            <a:pPr algn="l" marL="0" indent="0" lvl="1">
              <a:lnSpc>
                <a:spcPts val="486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327400">
            <a:off x="-1099576" y="6591664"/>
            <a:ext cx="4926553" cy="4926553"/>
            <a:chOff x="0" y="0"/>
            <a:chExt cx="3331210" cy="3331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2"/>
              <a:stretch>
                <a:fillRect l="-25136" t="0" r="-2513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23071" y="0"/>
            <a:ext cx="1264929" cy="1264929"/>
            <a:chOff x="0" y="0"/>
            <a:chExt cx="1686572" cy="168657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94825" y="832677"/>
            <a:ext cx="8549175" cy="4903812"/>
            <a:chOff x="0" y="0"/>
            <a:chExt cx="2251635" cy="12915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1635" cy="1291539"/>
            </a:xfrm>
            <a:custGeom>
              <a:avLst/>
              <a:gdLst/>
              <a:ahLst/>
              <a:cxnLst/>
              <a:rect r="r" b="b" t="t" l="l"/>
              <a:pathLst>
                <a:path h="1291539" w="2251635">
                  <a:moveTo>
                    <a:pt x="0" y="0"/>
                  </a:moveTo>
                  <a:lnTo>
                    <a:pt x="2251635" y="0"/>
                  </a:lnTo>
                  <a:lnTo>
                    <a:pt x="2251635" y="1291539"/>
                  </a:lnTo>
                  <a:lnTo>
                    <a:pt x="0" y="129153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51635" cy="1329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8795" y="3855759"/>
            <a:ext cx="994215" cy="994215"/>
            <a:chOff x="0" y="0"/>
            <a:chExt cx="320187" cy="3201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0187" cy="320187"/>
            </a:xfrm>
            <a:custGeom>
              <a:avLst/>
              <a:gdLst/>
              <a:ahLst/>
              <a:cxnLst/>
              <a:rect r="r" b="b" t="t" l="l"/>
              <a:pathLst>
                <a:path h="320187" w="320187">
                  <a:moveTo>
                    <a:pt x="160093" y="0"/>
                  </a:moveTo>
                  <a:lnTo>
                    <a:pt x="160093" y="0"/>
                  </a:lnTo>
                  <a:cubicBezTo>
                    <a:pt x="202553" y="0"/>
                    <a:pt x="243273" y="16867"/>
                    <a:pt x="273296" y="46890"/>
                  </a:cubicBezTo>
                  <a:cubicBezTo>
                    <a:pt x="303320" y="76914"/>
                    <a:pt x="320187" y="117634"/>
                    <a:pt x="320187" y="160093"/>
                  </a:cubicBezTo>
                  <a:lnTo>
                    <a:pt x="320187" y="160093"/>
                  </a:lnTo>
                  <a:cubicBezTo>
                    <a:pt x="320187" y="248510"/>
                    <a:pt x="248510" y="320187"/>
                    <a:pt x="160093" y="320187"/>
                  </a:cubicBezTo>
                  <a:lnTo>
                    <a:pt x="160093" y="320187"/>
                  </a:lnTo>
                  <a:cubicBezTo>
                    <a:pt x="71676" y="320187"/>
                    <a:pt x="0" y="248510"/>
                    <a:pt x="0" y="160093"/>
                  </a:cubicBezTo>
                  <a:lnTo>
                    <a:pt x="0" y="160093"/>
                  </a:lnTo>
                  <a:cubicBezTo>
                    <a:pt x="0" y="71676"/>
                    <a:pt x="71676" y="0"/>
                    <a:pt x="1600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0187" cy="358287"/>
            </a:xfrm>
            <a:prstGeom prst="rect">
              <a:avLst/>
            </a:prstGeom>
          </p:spPr>
          <p:txBody>
            <a:bodyPr anchor="ctr" rtlCol="false" tIns="41545" lIns="41545" bIns="41545" rIns="4154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05422" y="4032386"/>
            <a:ext cx="640960" cy="640960"/>
          </a:xfrm>
          <a:custGeom>
            <a:avLst/>
            <a:gdLst/>
            <a:ahLst/>
            <a:cxnLst/>
            <a:rect r="r" b="b" t="t" l="l"/>
            <a:pathLst>
              <a:path h="640960" w="640960">
                <a:moveTo>
                  <a:pt x="0" y="0"/>
                </a:moveTo>
                <a:lnTo>
                  <a:pt x="640960" y="0"/>
                </a:lnTo>
                <a:lnTo>
                  <a:pt x="640960" y="640960"/>
                </a:lnTo>
                <a:lnTo>
                  <a:pt x="0" y="640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28795" y="1672336"/>
            <a:ext cx="1015260" cy="10152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18929" y="1868243"/>
            <a:ext cx="634990" cy="623445"/>
          </a:xfrm>
          <a:custGeom>
            <a:avLst/>
            <a:gdLst/>
            <a:ahLst/>
            <a:cxnLst/>
            <a:rect r="r" b="b" t="t" l="l"/>
            <a:pathLst>
              <a:path h="623445" w="634990">
                <a:moveTo>
                  <a:pt x="0" y="0"/>
                </a:moveTo>
                <a:lnTo>
                  <a:pt x="634991" y="0"/>
                </a:lnTo>
                <a:lnTo>
                  <a:pt x="634991" y="623446"/>
                </a:lnTo>
                <a:lnTo>
                  <a:pt x="0" y="6234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212569" y="1443736"/>
            <a:ext cx="6771723" cy="414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4"/>
              </a:lnSpc>
            </a:pPr>
            <a:r>
              <a:rPr lang="en-US" sz="26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Personalized workout plans tailored to individual fitness levels.</a:t>
            </a:r>
          </a:p>
          <a:p>
            <a:pPr algn="l">
              <a:lnSpc>
                <a:spcPts val="5564"/>
              </a:lnSpc>
            </a:pPr>
          </a:p>
          <a:p>
            <a:pPr algn="l">
              <a:lnSpc>
                <a:spcPts val="5564"/>
              </a:lnSpc>
            </a:pPr>
            <a:r>
              <a:rPr lang="en-US" sz="26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AI-based recommendations using Gemini API for workouts and nutrition.</a:t>
            </a:r>
          </a:p>
          <a:p>
            <a:pPr algn="l">
              <a:lnSpc>
                <a:spcPts val="5564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0191309" y="4440572"/>
            <a:ext cx="7683252" cy="2591833"/>
            <a:chOff x="0" y="0"/>
            <a:chExt cx="10244335" cy="345577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66675"/>
              <a:ext cx="10244335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Feature2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520086"/>
              <a:ext cx="10244335" cy="193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CUSTOMIZABLE EXERCISE PROGRAMS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6300" y="-361442"/>
            <a:ext cx="11274313" cy="11009883"/>
            <a:chOff x="0" y="0"/>
            <a:chExt cx="2969366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9366" cy="2899722"/>
            </a:xfrm>
            <a:custGeom>
              <a:avLst/>
              <a:gdLst/>
              <a:ahLst/>
              <a:cxnLst/>
              <a:rect r="r" b="b" t="t" l="l"/>
              <a:pathLst>
                <a:path h="2899722" w="2969366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68927" y="-686413"/>
            <a:ext cx="7779348" cy="4216400"/>
            <a:chOff x="0" y="0"/>
            <a:chExt cx="10372464" cy="562186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5203" r="0" b="19303"/>
            <a:stretch>
              <a:fillRect/>
            </a:stretch>
          </p:blipFill>
          <p:spPr>
            <a:xfrm flipH="false" flipV="false">
              <a:off x="0" y="0"/>
              <a:ext cx="10372464" cy="5621867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0" y="0"/>
            <a:ext cx="1264929" cy="1264929"/>
            <a:chOff x="0" y="0"/>
            <a:chExt cx="1686572" cy="168657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686572" cy="168657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29996" y="244812"/>
              <a:ext cx="1226580" cy="1092435"/>
            </a:xfrm>
            <a:custGeom>
              <a:avLst/>
              <a:gdLst/>
              <a:ahLst/>
              <a:cxnLst/>
              <a:rect r="r" b="b" t="t" l="l"/>
              <a:pathLst>
                <a:path h="1092435" w="1226580">
                  <a:moveTo>
                    <a:pt x="0" y="0"/>
                  </a:moveTo>
                  <a:lnTo>
                    <a:pt x="1226580" y="0"/>
                  </a:lnTo>
                  <a:lnTo>
                    <a:pt x="1226580" y="1092435"/>
                  </a:lnTo>
                  <a:lnTo>
                    <a:pt x="0" y="1092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44026" y="3529987"/>
            <a:ext cx="6182016" cy="2591833"/>
            <a:chOff x="0" y="0"/>
            <a:chExt cx="8242688" cy="345577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6675"/>
              <a:ext cx="8242688" cy="1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58"/>
                </a:lnSpc>
              </a:pPr>
              <a:r>
                <a:rPr lang="en-US" sz="9874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Feature3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520086"/>
              <a:ext cx="8242688" cy="193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50"/>
                </a:lnSpc>
              </a:pPr>
              <a:r>
                <a:rPr lang="en-US" b="true" sz="500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COMPREHENSIVE GOAL TRACKING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721563" y="4462407"/>
            <a:ext cx="8951177" cy="314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5049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Tracks steps, water intake, calorie consumption, and more.</a:t>
            </a:r>
          </a:p>
          <a:p>
            <a:pPr algn="l" marL="582932" indent="-291466" lvl="1">
              <a:lnSpc>
                <a:spcPts val="5049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Allows users to set and track personalized fitness goals.</a:t>
            </a:r>
          </a:p>
          <a:p>
            <a:pPr algn="l" marL="0" indent="0" lvl="1">
              <a:lnSpc>
                <a:spcPts val="523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DAGUer9Gb4o</dc:identifier>
  <dcterms:modified xsi:type="dcterms:W3CDTF">2011-08-01T06:04:30Z</dcterms:modified>
  <cp:revision>1</cp:revision>
  <dc:title>Creative and Minimal Portfolio Presentation</dc:title>
</cp:coreProperties>
</file>