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0" r:id="rId5"/>
    <p:sldId id="263" r:id="rId6"/>
    <p:sldId id="261" r:id="rId7"/>
    <p:sldId id="262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geeh hella" initials="wh" lastIdx="1" clrIdx="0">
    <p:extLst>
      <p:ext uri="{19B8F6BF-5375-455C-9EA6-DF929625EA0E}">
        <p15:presenceInfo xmlns:p15="http://schemas.microsoft.com/office/powerpoint/2012/main" userId="S::wageehhella2@altmails.com::76281147-dc81-4df7-a298-51c97200d1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8T20:21:39.88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EEE7-4E17-4B3E-9BF3-949AAF5D7A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9EA2EC-CC21-40E5-B505-624DEE4CFD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7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EEE7-4E17-4B3E-9BF3-949AAF5D7A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EC-CC21-40E5-B505-624DEE4CFD2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EEE7-4E17-4B3E-9BF3-949AAF5D7A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EC-CC21-40E5-B505-624DEE4CFD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2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EEE7-4E17-4B3E-9BF3-949AAF5D7A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EC-CC21-40E5-B505-624DEE4CFD2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EEE7-4E17-4B3E-9BF3-949AAF5D7A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EC-CC21-40E5-B505-624DEE4CFD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9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EEE7-4E17-4B3E-9BF3-949AAF5D7A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EC-CC21-40E5-B505-624DEE4CFD2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EEE7-4E17-4B3E-9BF3-949AAF5D7A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EC-CC21-40E5-B505-624DEE4CFD2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5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EEE7-4E17-4B3E-9BF3-949AAF5D7A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EC-CC21-40E5-B505-624DEE4CFD2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8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EEE7-4E17-4B3E-9BF3-949AAF5D7A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EC-CC21-40E5-B505-624DEE4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EEE7-4E17-4B3E-9BF3-949AAF5D7A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EC-CC21-40E5-B505-624DEE4CFD2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56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64EEE7-4E17-4B3E-9BF3-949AAF5D7A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EC-CC21-40E5-B505-624DEE4CFD2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7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EEE7-4E17-4B3E-9BF3-949AAF5D7A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9EA2EC-CC21-40E5-B505-624DEE4CFD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7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FBF-EEDB-4B71-91C6-5C897692F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914" y="1152382"/>
            <a:ext cx="8270399" cy="2153528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Data analysis in business context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2B0A2-62C9-4BEE-A77B-61B7ACDE9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518" y="3995437"/>
            <a:ext cx="6880964" cy="50622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Hotel Business Financial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65579-0DBD-426E-93A2-2DD61009A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6" y="0"/>
            <a:ext cx="2211387" cy="1969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80F4D-3FB1-4E4D-AB25-5667E57E9CDE}"/>
              </a:ext>
            </a:extLst>
          </p:cNvPr>
          <p:cNvSpPr txBox="1"/>
          <p:nvPr/>
        </p:nvSpPr>
        <p:spPr>
          <a:xfrm flipH="1">
            <a:off x="9325591" y="5087422"/>
            <a:ext cx="3105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analyst </a:t>
            </a:r>
          </a:p>
          <a:p>
            <a:r>
              <a:rPr lang="en-US" sz="2800" dirty="0"/>
              <a:t>Wageeh Hella</a:t>
            </a:r>
          </a:p>
        </p:txBody>
      </p:sp>
    </p:spTree>
    <p:extLst>
      <p:ext uri="{BB962C8B-B14F-4D97-AF65-F5344CB8AC3E}">
        <p14:creationId xmlns:p14="http://schemas.microsoft.com/office/powerpoint/2010/main" val="197748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0C95-8506-44C2-9D6E-C5AD13E8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for increase the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D876-143D-49FE-B971-4F7E6C3E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Develop and promote spa services, fitness centers, and recreational activities to enhance guest experience and increase revenue from non-room 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D0D0D"/>
                </a:solidFill>
                <a:latin typeface="ui-sans-serif"/>
              </a:rPr>
              <a:t>Invest on Marketing for Travel Agent channel As it’s the highest booking channel </a:t>
            </a:r>
            <a:endParaRPr lang="en-US" sz="3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18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7A35-254A-404E-931E-465693C3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35" y="2860589"/>
            <a:ext cx="4386513" cy="825147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Thank you!!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1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85801" y="6183719"/>
            <a:ext cx="10416555" cy="181585"/>
            <a:chOff x="0" y="0"/>
            <a:chExt cx="4115182" cy="717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15183" cy="71737"/>
            </a:xfrm>
            <a:custGeom>
              <a:avLst/>
              <a:gdLst/>
              <a:ahLst/>
              <a:cxnLst/>
              <a:rect l="l" t="t" r="r" b="b"/>
              <a:pathLst>
                <a:path w="4115183" h="71737">
                  <a:moveTo>
                    <a:pt x="0" y="0"/>
                  </a:moveTo>
                  <a:lnTo>
                    <a:pt x="4115183" y="0"/>
                  </a:lnTo>
                  <a:lnTo>
                    <a:pt x="4115183" y="71737"/>
                  </a:lnTo>
                  <a:lnTo>
                    <a:pt x="0" y="71737"/>
                  </a:lnTo>
                  <a:close/>
                </a:path>
              </a:pathLst>
            </a:custGeom>
            <a:solidFill>
              <a:srgbClr val="51E1B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115182" cy="10031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ts val="1307"/>
                </a:lnSpc>
              </a:pPr>
              <a:endParaRPr lang="en-US" sz="933" dirty="0">
                <a:solidFill>
                  <a:srgbClr val="191919"/>
                </a:solidFill>
                <a:latin typeface="DM Sans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95289" y="1110086"/>
            <a:ext cx="7594600" cy="650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dirty="0">
                <a:solidFill>
                  <a:schemeClr val="tx1">
                    <a:lumMod val="95000"/>
                  </a:schemeClr>
                </a:solidFill>
                <a:latin typeface="TT Commons Pro"/>
              </a:rPr>
              <a:t>Hotel Business Problem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5800" y="476857"/>
            <a:ext cx="2647033" cy="111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3"/>
              </a:lnSpc>
              <a:spcBef>
                <a:spcPct val="0"/>
              </a:spcBef>
            </a:pPr>
            <a:r>
              <a:rPr lang="en-US" sz="667" spc="200" dirty="0">
                <a:solidFill>
                  <a:srgbClr val="191919"/>
                </a:solidFill>
                <a:latin typeface="DM Sans"/>
              </a:rPr>
              <a:t>Excel In The Business 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2C554-0A21-7902-B74A-94A473C36EED}"/>
              </a:ext>
            </a:extLst>
          </p:cNvPr>
          <p:cNvSpPr txBox="1"/>
          <p:nvPr/>
        </p:nvSpPr>
        <p:spPr>
          <a:xfrm>
            <a:off x="685800" y="2456438"/>
            <a:ext cx="10820400" cy="2554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latin typeface="ui-sans-serif"/>
              </a:rPr>
              <a:t>A mid-sized hotel faces challenges in managing bookings from various channels, including Online Travel Agencies (OTAs), direct bookings through the hotel's website, and traditional travel agents. </a:t>
            </a:r>
            <a:br>
              <a:rPr lang="en-US" sz="2667" dirty="0">
                <a:latin typeface="ui-sans-serif"/>
              </a:rPr>
            </a:br>
            <a:br>
              <a:rPr lang="en-US" sz="2667" dirty="0">
                <a:latin typeface="ui-sans-serif"/>
              </a:rPr>
            </a:br>
            <a:r>
              <a:rPr lang="en-US" sz="2667" dirty="0">
                <a:latin typeface="ui-sans-serif"/>
              </a:rPr>
              <a:t>The hotel's management aims to 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ui-sans-serif"/>
              </a:rPr>
              <a:t>better understand these financial impacts to optimize their channel strategy, reduce costs, and enhance profitability.</a:t>
            </a:r>
            <a:endParaRPr lang="en-US" sz="2667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1D7-8266-432C-B655-77521E94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of hotel financial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2FC1-2BC2-42D0-B300-091E58D3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What are year-round revenue?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What is the total ( revenue, profit, commission)?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What is number of Booking Orders  per 2023 ?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What is the total commission paid for each booking channel?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What is the total profit paid to each channel?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Comparison between profit and revenue per channel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Comparison between profit and revenue per room type</a:t>
            </a:r>
            <a:r>
              <a:rPr lang="en-US" dirty="0"/>
              <a:t> 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What is the total booking orders percentage per channel?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4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9FB8-380E-41A4-9D64-429DB8AC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844" y="545597"/>
            <a:ext cx="7157849" cy="5178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year-round revenue?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2BCE1D-04AD-4291-8D52-81810EF32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5" y="1856935"/>
            <a:ext cx="11577710" cy="4196546"/>
          </a:xfrm>
        </p:spPr>
      </p:pic>
    </p:spTree>
    <p:extLst>
      <p:ext uri="{BB962C8B-B14F-4D97-AF65-F5344CB8AC3E}">
        <p14:creationId xmlns:p14="http://schemas.microsoft.com/office/powerpoint/2010/main" val="286831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1BC8-AA2F-48BB-86F7-7EA14984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total( revenue, profit,</a:t>
            </a:r>
            <a:br>
              <a:rPr lang="en-US" dirty="0"/>
            </a:br>
            <a:r>
              <a:rPr lang="en-US" dirty="0"/>
              <a:t>commission)?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7ED53-652B-4363-9A08-14205F210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853754"/>
            <a:ext cx="9603275" cy="4258066"/>
          </a:xfrm>
        </p:spPr>
      </p:pic>
    </p:spTree>
    <p:extLst>
      <p:ext uri="{BB962C8B-B14F-4D97-AF65-F5344CB8AC3E}">
        <p14:creationId xmlns:p14="http://schemas.microsoft.com/office/powerpoint/2010/main" val="33181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CB30-D37A-4712-8AF2-1392D78F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Comparison between profit and revenue per channel .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6C067-0418-4425-8179-8836872BE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02" y="1853755"/>
            <a:ext cx="9844351" cy="4199726"/>
          </a:xfrm>
        </p:spPr>
      </p:pic>
    </p:spTree>
    <p:extLst>
      <p:ext uri="{BB962C8B-B14F-4D97-AF65-F5344CB8AC3E}">
        <p14:creationId xmlns:p14="http://schemas.microsoft.com/office/powerpoint/2010/main" val="44459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1DA8-B87F-431B-8380-DB67B937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the total commission paid for each booking channel?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527F0-5BFC-47C0-B06E-FE99297F0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63" y="2297704"/>
            <a:ext cx="9732491" cy="3188695"/>
          </a:xfrm>
        </p:spPr>
      </p:pic>
    </p:spTree>
    <p:extLst>
      <p:ext uri="{BB962C8B-B14F-4D97-AF65-F5344CB8AC3E}">
        <p14:creationId xmlns:p14="http://schemas.microsoft.com/office/powerpoint/2010/main" val="274706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A99D-3D3E-4CFE-9D0A-6020FB2D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11" y="650615"/>
            <a:ext cx="9603275" cy="1049235"/>
          </a:xfrm>
        </p:spPr>
        <p:txBody>
          <a:bodyPr/>
          <a:lstStyle/>
          <a:p>
            <a:r>
              <a:rPr lang="en-US" b="1" dirty="0"/>
              <a:t>Comparison between profit and revenue per </a:t>
            </a:r>
            <a:r>
              <a:rPr lang="en-US" b="1" dirty="0" err="1"/>
              <a:t>roomtype</a:t>
            </a:r>
            <a:r>
              <a:rPr lang="en-US" dirty="0"/>
              <a:t>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3774E-0ACC-4116-B25E-C21157C4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11" y="2292942"/>
            <a:ext cx="9352409" cy="2896004"/>
          </a:xfrm>
        </p:spPr>
      </p:pic>
    </p:spTree>
    <p:extLst>
      <p:ext uri="{BB962C8B-B14F-4D97-AF65-F5344CB8AC3E}">
        <p14:creationId xmlns:p14="http://schemas.microsoft.com/office/powerpoint/2010/main" val="237615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43FA-AD2F-48C5-9C46-ED73672D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for increase the profit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DE4DB0-90E6-47E7-89BC-1EA077C4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  <a:t>Use targeted marketing campaigns to attract high-value customers, such as business travelers or luxury vacationers</a:t>
            </a:r>
            <a:r>
              <a:rPr lang="en-US" sz="2800" dirty="0"/>
              <a:t>.</a:t>
            </a:r>
          </a:p>
          <a:p>
            <a:r>
              <a:rPr lang="en-US" sz="2400" b="1" dirty="0"/>
              <a:t>Improve the service in the Hotel and take care of the other Room types (Deluxe and Suite ) to attract the Clients to stay more nights on them 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Create special offers and packages to attract different market segments, such as family vacation packages</a:t>
            </a:r>
            <a:endParaRPr lang="en-US" sz="24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215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3407</TotalTime>
  <Words>311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DM Sans</vt:lpstr>
      <vt:lpstr>Gill Sans MT</vt:lpstr>
      <vt:lpstr>TT Commons Pro</vt:lpstr>
      <vt:lpstr>ui-sans-serif</vt:lpstr>
      <vt:lpstr>Wingdings</vt:lpstr>
      <vt:lpstr>Gallery</vt:lpstr>
      <vt:lpstr>Data analysis in business context</vt:lpstr>
      <vt:lpstr>PowerPoint Presentation</vt:lpstr>
      <vt:lpstr>Study of hotel financial report</vt:lpstr>
      <vt:lpstr>What are year-round revenue? </vt:lpstr>
      <vt:lpstr>What is the total( revenue, profit, commission)?</vt:lpstr>
      <vt:lpstr>Comparison between profit and revenue per channel . </vt:lpstr>
      <vt:lpstr>What is the total commission paid for each booking channel?  </vt:lpstr>
      <vt:lpstr>Comparison between profit and revenue per roomtype  </vt:lpstr>
      <vt:lpstr>Recommendation for increase the profit</vt:lpstr>
      <vt:lpstr>Recommendation for increase the profit</vt:lpstr>
      <vt:lpstr>Thank you!!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in business context</dc:title>
  <dc:creator>wageeh hella</dc:creator>
  <cp:lastModifiedBy>wageeh hella</cp:lastModifiedBy>
  <cp:revision>16</cp:revision>
  <dcterms:created xsi:type="dcterms:W3CDTF">2024-09-17T12:47:58Z</dcterms:created>
  <dcterms:modified xsi:type="dcterms:W3CDTF">2024-09-19T21:35:54Z</dcterms:modified>
</cp:coreProperties>
</file>