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35B8"/>
    <a:srgbClr val="75522E"/>
    <a:srgbClr val="A37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>
        <p:scale>
          <a:sx n="108" d="100"/>
          <a:sy n="108" d="100"/>
        </p:scale>
        <p:origin x="200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FAF0C-134D-E744-AEE9-B720180BD6FE}" type="datetimeFigureOut">
              <a:rPr lang="en-US" smtClean="0"/>
              <a:t>8/14/17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AC5D6-7743-CA49-AD41-55D2C09D0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AC5D6-7743-CA49-AD41-55D2C09D0B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53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B68C-7C2F-E048-8AA8-FCC6F373C0A6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3236-A3EA-E14B-8846-0B8C13AE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4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B68C-7C2F-E048-8AA8-FCC6F373C0A6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3236-A3EA-E14B-8846-0B8C13AE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6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B68C-7C2F-E048-8AA8-FCC6F373C0A6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3236-A3EA-E14B-8846-0B8C13AE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B68C-7C2F-E048-8AA8-FCC6F373C0A6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3236-A3EA-E14B-8846-0B8C13AE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B68C-7C2F-E048-8AA8-FCC6F373C0A6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3236-A3EA-E14B-8846-0B8C13AE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1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B68C-7C2F-E048-8AA8-FCC6F373C0A6}" type="datetimeFigureOut">
              <a:rPr lang="en-US" smtClean="0"/>
              <a:t>8/14/17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3236-A3EA-E14B-8846-0B8C13AE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4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B68C-7C2F-E048-8AA8-FCC6F373C0A6}" type="datetimeFigureOut">
              <a:rPr lang="en-US" smtClean="0"/>
              <a:t>8/14/17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3236-A3EA-E14B-8846-0B8C13AE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0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B68C-7C2F-E048-8AA8-FCC6F373C0A6}" type="datetimeFigureOut">
              <a:rPr lang="en-US" smtClean="0"/>
              <a:t>8/14/17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3236-A3EA-E14B-8846-0B8C13AE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5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B68C-7C2F-E048-8AA8-FCC6F373C0A6}" type="datetimeFigureOut">
              <a:rPr lang="en-US" smtClean="0"/>
              <a:t>8/14/17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3236-A3EA-E14B-8846-0B8C13AE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3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B68C-7C2F-E048-8AA8-FCC6F373C0A6}" type="datetimeFigureOut">
              <a:rPr lang="en-US" smtClean="0"/>
              <a:t>8/14/17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3236-A3EA-E14B-8846-0B8C13AE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9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B68C-7C2F-E048-8AA8-FCC6F373C0A6}" type="datetimeFigureOut">
              <a:rPr lang="en-US" smtClean="0"/>
              <a:t>8/14/17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3236-A3EA-E14B-8846-0B8C13AE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0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CB68C-7C2F-E048-8AA8-FCC6F373C0A6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B3236-A3EA-E14B-8846-0B8C13AE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0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353990" y="178732"/>
            <a:ext cx="9566112" cy="6526393"/>
            <a:chOff x="353990" y="178732"/>
            <a:chExt cx="9566112" cy="6526393"/>
          </a:xfrm>
        </p:grpSpPr>
        <p:grpSp>
          <p:nvGrpSpPr>
            <p:cNvPr id="19" name="Group 18"/>
            <p:cNvGrpSpPr/>
            <p:nvPr/>
          </p:nvGrpSpPr>
          <p:grpSpPr>
            <a:xfrm>
              <a:off x="353990" y="3183467"/>
              <a:ext cx="2450262" cy="3521658"/>
              <a:chOff x="927100" y="482600"/>
              <a:chExt cx="4483100" cy="561340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927100" y="482600"/>
                <a:ext cx="4483100" cy="5613400"/>
                <a:chOff x="927100" y="482600"/>
                <a:chExt cx="4483100" cy="5613400"/>
              </a:xfrm>
            </p:grpSpPr>
            <p:sp>
              <p:nvSpPr>
                <p:cNvPr id="4" name="Rounded Rectangle 3"/>
                <p:cNvSpPr/>
                <p:nvPr/>
              </p:nvSpPr>
              <p:spPr>
                <a:xfrm>
                  <a:off x="927100" y="482600"/>
                  <a:ext cx="4483100" cy="5613400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3517900" y="914400"/>
                  <a:ext cx="1524000" cy="7112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3676308" y="1066800"/>
                <a:ext cx="1128244" cy="50800"/>
                <a:chOff x="3676308" y="1066800"/>
                <a:chExt cx="1128244" cy="50800"/>
              </a:xfrm>
            </p:grpSpPr>
            <p:sp>
              <p:nvSpPr>
                <p:cNvPr id="6" name="Rectangle 5"/>
                <p:cNvSpPr/>
                <p:nvPr/>
              </p:nvSpPr>
              <p:spPr>
                <a:xfrm flipH="1">
                  <a:off x="3676308" y="1066800"/>
                  <a:ext cx="76200" cy="50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 flipH="1">
                  <a:off x="3939319" y="1066800"/>
                  <a:ext cx="76200" cy="50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 flipH="1">
                  <a:off x="4202330" y="1066800"/>
                  <a:ext cx="76200" cy="50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 flipH="1">
                  <a:off x="4465341" y="1066800"/>
                  <a:ext cx="76200" cy="50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 flipH="1">
                  <a:off x="4728352" y="1066800"/>
                  <a:ext cx="76200" cy="50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676308" y="1405288"/>
                <a:ext cx="1128244" cy="50800"/>
                <a:chOff x="3676308" y="1066800"/>
                <a:chExt cx="1128244" cy="508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 flipH="1">
                  <a:off x="3676308" y="1066800"/>
                  <a:ext cx="76200" cy="50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 flipH="1">
                  <a:off x="3939319" y="1066800"/>
                  <a:ext cx="76200" cy="50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 flipH="1">
                  <a:off x="4202330" y="1066800"/>
                  <a:ext cx="76200" cy="50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 flipH="1">
                  <a:off x="4465341" y="1066800"/>
                  <a:ext cx="76200" cy="50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 flipH="1">
                  <a:off x="4728352" y="1066800"/>
                  <a:ext cx="76200" cy="50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6416" y="178732"/>
              <a:ext cx="6043686" cy="4698068"/>
            </a:xfrm>
            <a:prstGeom prst="rect">
              <a:avLst/>
            </a:prstGeom>
          </p:spPr>
        </p:pic>
        <p:cxnSp>
          <p:nvCxnSpPr>
            <p:cNvPr id="90" name="Straight Connector 89"/>
            <p:cNvCxnSpPr/>
            <p:nvPr/>
          </p:nvCxnSpPr>
          <p:spPr>
            <a:xfrm flipV="1">
              <a:off x="1896533" y="178732"/>
              <a:ext cx="1913021" cy="2852336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2871114" y="4148900"/>
              <a:ext cx="938440" cy="72790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1122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7" t="38039" r="22085" b="41176"/>
          <a:stretch/>
        </p:blipFill>
        <p:spPr>
          <a:xfrm>
            <a:off x="2891117" y="2003613"/>
            <a:ext cx="4248505" cy="228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28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2591354" y="1530268"/>
            <a:ext cx="5604380" cy="3568385"/>
            <a:chOff x="2591354" y="1530268"/>
            <a:chExt cx="5604380" cy="3568385"/>
          </a:xfrm>
        </p:grpSpPr>
        <p:grpSp>
          <p:nvGrpSpPr>
            <p:cNvPr id="38" name="Group 37"/>
            <p:cNvGrpSpPr/>
            <p:nvPr/>
          </p:nvGrpSpPr>
          <p:grpSpPr>
            <a:xfrm>
              <a:off x="2591354" y="1717326"/>
              <a:ext cx="1416768" cy="3381327"/>
              <a:chOff x="1215052" y="485775"/>
              <a:chExt cx="2551471" cy="569287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215052" y="485775"/>
                <a:ext cx="2551471" cy="5692877"/>
                <a:chOff x="1283110" y="457200"/>
                <a:chExt cx="2551471" cy="5692877"/>
              </a:xfrm>
            </p:grpSpPr>
            <p:sp>
              <p:nvSpPr>
                <p:cNvPr id="4" name="Rounded Rectangle 3"/>
                <p:cNvSpPr/>
                <p:nvPr/>
              </p:nvSpPr>
              <p:spPr>
                <a:xfrm>
                  <a:off x="1283110" y="457200"/>
                  <a:ext cx="2551471" cy="2020529"/>
                </a:xfrm>
                <a:prstGeom prst="round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1693888" y="2477729"/>
                  <a:ext cx="1703439" cy="3672348"/>
                  <a:chOff x="1693888" y="2477729"/>
                  <a:chExt cx="1703439" cy="3672348"/>
                </a:xfrm>
              </p:grpSpPr>
              <p:sp>
                <p:nvSpPr>
                  <p:cNvPr id="6" name="Round Same Side Corner Rectangle 5"/>
                  <p:cNvSpPr/>
                  <p:nvPr/>
                </p:nvSpPr>
                <p:spPr>
                  <a:xfrm flipH="1" flipV="1">
                    <a:off x="1693888" y="2477729"/>
                    <a:ext cx="1703439" cy="3672348"/>
                  </a:xfrm>
                  <a:prstGeom prst="round2Same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/>
                  </a:p>
                </p:txBody>
              </p:sp>
              <p:sp>
                <p:nvSpPr>
                  <p:cNvPr id="7" name="Rounded Rectangle 6"/>
                  <p:cNvSpPr/>
                  <p:nvPr/>
                </p:nvSpPr>
                <p:spPr>
                  <a:xfrm>
                    <a:off x="1814053" y="2546854"/>
                    <a:ext cx="62456" cy="3406877"/>
                  </a:xfrm>
                  <a:prstGeom prst="round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ounded Rectangle 7"/>
                  <p:cNvSpPr/>
                  <p:nvPr/>
                </p:nvSpPr>
                <p:spPr>
                  <a:xfrm>
                    <a:off x="1952209" y="2546854"/>
                    <a:ext cx="62456" cy="3406877"/>
                  </a:xfrm>
                  <a:prstGeom prst="round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Rounded Rectangle 8"/>
                  <p:cNvSpPr/>
                  <p:nvPr/>
                </p:nvSpPr>
                <p:spPr>
                  <a:xfrm>
                    <a:off x="2090365" y="2546854"/>
                    <a:ext cx="62456" cy="3406877"/>
                  </a:xfrm>
                  <a:prstGeom prst="round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ounded Rectangle 9"/>
                  <p:cNvSpPr/>
                  <p:nvPr/>
                </p:nvSpPr>
                <p:spPr>
                  <a:xfrm>
                    <a:off x="2228521" y="2546853"/>
                    <a:ext cx="62456" cy="3406877"/>
                  </a:xfrm>
                  <a:prstGeom prst="round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Rounded Rectangle 10"/>
                  <p:cNvSpPr/>
                  <p:nvPr/>
                </p:nvSpPr>
                <p:spPr>
                  <a:xfrm>
                    <a:off x="2370017" y="2546853"/>
                    <a:ext cx="62456" cy="3406877"/>
                  </a:xfrm>
                  <a:prstGeom prst="round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2514380" y="2546853"/>
                    <a:ext cx="62456" cy="3406877"/>
                  </a:xfrm>
                  <a:prstGeom prst="round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Rounded Rectangle 12"/>
                  <p:cNvSpPr/>
                  <p:nvPr/>
                </p:nvSpPr>
                <p:spPr>
                  <a:xfrm>
                    <a:off x="2652536" y="2546853"/>
                    <a:ext cx="62456" cy="3406877"/>
                  </a:xfrm>
                  <a:prstGeom prst="round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2794032" y="2546853"/>
                    <a:ext cx="62456" cy="3406877"/>
                  </a:xfrm>
                  <a:prstGeom prst="round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ounded Rectangle 14"/>
                  <p:cNvSpPr/>
                  <p:nvPr/>
                </p:nvSpPr>
                <p:spPr>
                  <a:xfrm>
                    <a:off x="2939687" y="2546852"/>
                    <a:ext cx="62456" cy="3406877"/>
                  </a:xfrm>
                  <a:prstGeom prst="round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ounded Rectangle 15"/>
                  <p:cNvSpPr/>
                  <p:nvPr/>
                </p:nvSpPr>
                <p:spPr>
                  <a:xfrm>
                    <a:off x="3077843" y="2546852"/>
                    <a:ext cx="62456" cy="3406877"/>
                  </a:xfrm>
                  <a:prstGeom prst="round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Rounded Rectangle 16"/>
                  <p:cNvSpPr/>
                  <p:nvPr/>
                </p:nvSpPr>
                <p:spPr>
                  <a:xfrm>
                    <a:off x="3215999" y="2546851"/>
                    <a:ext cx="62456" cy="3406877"/>
                  </a:xfrm>
                  <a:prstGeom prst="round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" name="Group 22"/>
              <p:cNvGrpSpPr/>
              <p:nvPr/>
            </p:nvGrpSpPr>
            <p:grpSpPr>
              <a:xfrm>
                <a:off x="2171148" y="1284723"/>
                <a:ext cx="675259" cy="328612"/>
                <a:chOff x="1971675" y="1314448"/>
                <a:chExt cx="1004580" cy="428627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1971675" y="1314450"/>
                  <a:ext cx="214313" cy="428625"/>
                </a:xfrm>
                <a:prstGeom prst="rect">
                  <a:avLst/>
                </a:prstGeom>
                <a:grp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2366962" y="1314449"/>
                  <a:ext cx="214313" cy="428625"/>
                </a:xfrm>
                <a:prstGeom prst="rect">
                  <a:avLst/>
                </a:prstGeom>
                <a:grp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761942" y="1314448"/>
                  <a:ext cx="214313" cy="428625"/>
                </a:xfrm>
                <a:prstGeom prst="rect">
                  <a:avLst/>
                </a:prstGeom>
                <a:grp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1777223" y="1628775"/>
                <a:ext cx="1401946" cy="946652"/>
                <a:chOff x="1777223" y="1628775"/>
                <a:chExt cx="1401946" cy="946652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>
                  <a:off x="2508778" y="1628775"/>
                  <a:ext cx="0" cy="485775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V="1">
                  <a:off x="1777223" y="2114550"/>
                  <a:ext cx="0" cy="460877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777223" y="2114550"/>
                  <a:ext cx="1401946" cy="0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3179169" y="2114550"/>
                  <a:ext cx="0" cy="460876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2191691" y="2114550"/>
                  <a:ext cx="0" cy="460876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flipV="1">
                  <a:off x="2774378" y="2114550"/>
                  <a:ext cx="0" cy="460876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9" name="Picture 2" descr="hoton_vector2_60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5538" y="1717326"/>
              <a:ext cx="1679142" cy="3264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8" name="Group 47"/>
            <p:cNvGrpSpPr/>
            <p:nvPr/>
          </p:nvGrpSpPr>
          <p:grpSpPr>
            <a:xfrm>
              <a:off x="3160535" y="1530268"/>
              <a:ext cx="3125003" cy="3071682"/>
              <a:chOff x="2070058" y="1000125"/>
              <a:chExt cx="4694278" cy="4457700"/>
            </a:xfrm>
          </p:grpSpPr>
          <p:cxnSp>
            <p:nvCxnSpPr>
              <p:cNvPr id="41" name="Straight Connector 40"/>
              <p:cNvCxnSpPr>
                <a:stCxn id="20" idx="0"/>
              </p:cNvCxnSpPr>
              <p:nvPr/>
            </p:nvCxnSpPr>
            <p:spPr>
              <a:xfrm flipH="1" flipV="1">
                <a:off x="2070058" y="1000125"/>
                <a:ext cx="2569" cy="96013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2070058" y="1000612"/>
                <a:ext cx="3581167" cy="14288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5651225" y="1000125"/>
                <a:ext cx="0" cy="4443413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5651225" y="5443538"/>
                <a:ext cx="1113111" cy="14287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3307135" y="1540449"/>
              <a:ext cx="3004469" cy="890067"/>
              <a:chOff x="2251120" y="1042496"/>
              <a:chExt cx="4513216" cy="1291687"/>
            </a:xfrm>
          </p:grpSpPr>
          <p:cxnSp>
            <p:nvCxnSpPr>
              <p:cNvPr id="50" name="Straight Connector 49"/>
              <p:cNvCxnSpPr>
                <a:stCxn id="21" idx="0"/>
              </p:cNvCxnSpPr>
              <p:nvPr/>
            </p:nvCxnSpPr>
            <p:spPr>
              <a:xfrm flipH="1" flipV="1">
                <a:off x="2251120" y="1042496"/>
                <a:ext cx="3980" cy="932046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2251120" y="1062716"/>
                <a:ext cx="2764844" cy="1429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5027005" y="1069863"/>
                <a:ext cx="8448" cy="126432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5027005" y="2334183"/>
                <a:ext cx="1737331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/>
            <p:cNvGrpSpPr/>
            <p:nvPr/>
          </p:nvGrpSpPr>
          <p:grpSpPr>
            <a:xfrm>
              <a:off x="3457209" y="1625673"/>
              <a:ext cx="4738525" cy="588941"/>
              <a:chOff x="3457209" y="1625673"/>
              <a:chExt cx="4738525" cy="588941"/>
            </a:xfrm>
          </p:grpSpPr>
          <p:cxnSp>
            <p:nvCxnSpPr>
              <p:cNvPr id="64" name="Straight Connector 63"/>
              <p:cNvCxnSpPr>
                <a:stCxn id="22" idx="0"/>
              </p:cNvCxnSpPr>
              <p:nvPr/>
            </p:nvCxnSpPr>
            <p:spPr>
              <a:xfrm flipV="1">
                <a:off x="3457209" y="1636221"/>
                <a:ext cx="0" cy="555647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3465012" y="1631220"/>
                <a:ext cx="4730721" cy="5001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8195733" y="1625673"/>
                <a:ext cx="0" cy="588941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7918315" y="2214614"/>
                <a:ext cx="277419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/>
            <p:cNvSpPr txBox="1"/>
            <p:nvPr/>
          </p:nvSpPr>
          <p:spPr>
            <a:xfrm rot="16200000">
              <a:off x="2934035" y="2389720"/>
              <a:ext cx="4243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>
                      <a:lumMod val="85000"/>
                    </a:schemeClr>
                  </a:solidFill>
                </a:rPr>
                <a:t>O</a:t>
              </a:r>
              <a:r>
                <a:rPr lang="en-US" sz="700" b="1" dirty="0" smtClean="0">
                  <a:solidFill>
                    <a:schemeClr val="bg1">
                      <a:lumMod val="85000"/>
                    </a:schemeClr>
                  </a:solidFill>
                </a:rPr>
                <a:t>UT</a:t>
              </a:r>
              <a:endParaRPr lang="en-US" sz="1050" b="1" dirty="0">
                <a:solidFill>
                  <a:schemeClr val="bg2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 rot="16200000">
              <a:off x="3094961" y="2393462"/>
              <a:ext cx="4243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smtClean="0">
                  <a:solidFill>
                    <a:schemeClr val="bg1">
                      <a:lumMod val="85000"/>
                    </a:schemeClr>
                  </a:solidFill>
                </a:rPr>
                <a:t>G</a:t>
              </a:r>
              <a:r>
                <a:rPr lang="en-US" sz="700" b="1" smtClean="0">
                  <a:solidFill>
                    <a:schemeClr val="bg1">
                      <a:lumMod val="85000"/>
                    </a:schemeClr>
                  </a:solidFill>
                </a:rPr>
                <a:t>N</a:t>
              </a:r>
              <a:r>
                <a:rPr lang="en-US" sz="700" b="1">
                  <a:solidFill>
                    <a:schemeClr val="bg1">
                      <a:lumMod val="85000"/>
                    </a:schemeClr>
                  </a:solidFill>
                </a:rPr>
                <a:t>D</a:t>
              </a:r>
              <a:endParaRPr lang="en-US" sz="1050" b="1" dirty="0">
                <a:solidFill>
                  <a:schemeClr val="bg2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 rot="16200000">
              <a:off x="3252837" y="2386495"/>
              <a:ext cx="4243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>
                      <a:lumMod val="85000"/>
                    </a:schemeClr>
                  </a:solidFill>
                </a:rPr>
                <a:t>V</a:t>
              </a:r>
              <a:r>
                <a:rPr lang="en-US" sz="700" b="1" dirty="0" smtClean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  <a:r>
                <a:rPr lang="en-US" sz="700" b="1" dirty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  <a:endParaRPr lang="en-US" sz="105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4613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1677803" y="297890"/>
            <a:ext cx="9924120" cy="5661585"/>
            <a:chOff x="1677803" y="297890"/>
            <a:chExt cx="9924120" cy="5661585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1040177" y="1455273"/>
              <a:ext cx="558265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1677803" y="311063"/>
              <a:ext cx="9920639" cy="5648412"/>
              <a:chOff x="1677803" y="311063"/>
              <a:chExt cx="9920639" cy="5648412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73262" y="1303868"/>
                <a:ext cx="1223669" cy="4097866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1677803" y="5401734"/>
                <a:ext cx="232039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700" dirty="0">
                    <a:solidFill>
                      <a:schemeClr val="bg1">
                        <a:lumMod val="50000"/>
                      </a:schemeClr>
                    </a:solidFill>
                  </a:rPr>
                  <a:t>https://www.sainsmart.com/water-level-sensor-depth-of-detection-water-sensor-for-arduino.html</a:t>
                </a:r>
              </a:p>
            </p:txBody>
          </p:sp>
          <p:pic>
            <p:nvPicPr>
              <p:cNvPr id="6" name="Picture 2" descr="hoton_vector2_600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93100" y="647700"/>
                <a:ext cx="2827920" cy="5311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" name="Group 6"/>
              <p:cNvGrpSpPr/>
              <p:nvPr/>
            </p:nvGrpSpPr>
            <p:grpSpPr>
              <a:xfrm>
                <a:off x="2415468" y="721101"/>
                <a:ext cx="5924596" cy="4630287"/>
                <a:chOff x="2070058" y="1000125"/>
                <a:chExt cx="8899737" cy="6719585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 flipH="1" flipV="1">
                  <a:off x="2070058" y="1000125"/>
                  <a:ext cx="2569" cy="960130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2070058" y="1000612"/>
                  <a:ext cx="3581167" cy="14288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5651224" y="1000125"/>
                  <a:ext cx="0" cy="6719585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5651226" y="7709736"/>
                  <a:ext cx="5318569" cy="9974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2718321" y="1188908"/>
                <a:ext cx="5599518" cy="661467"/>
                <a:chOff x="2251120" y="1042496"/>
                <a:chExt cx="8411414" cy="959937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2251120" y="1042496"/>
                  <a:ext cx="0" cy="480065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2251120" y="1062716"/>
                  <a:ext cx="2764845" cy="14295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5027005" y="1069863"/>
                  <a:ext cx="2" cy="932570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H="1">
                  <a:off x="5027007" y="2002433"/>
                  <a:ext cx="5635527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/>
            </p:nvGrpSpPr>
            <p:grpSpPr>
              <a:xfrm>
                <a:off x="2571002" y="311063"/>
                <a:ext cx="9027440" cy="1144210"/>
                <a:chOff x="3457209" y="1047658"/>
                <a:chExt cx="9027440" cy="1144210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 flipV="1">
                  <a:off x="3457209" y="1636221"/>
                  <a:ext cx="0" cy="555647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3465012" y="1631220"/>
                  <a:ext cx="4895883" cy="5001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8368697" y="1047658"/>
                  <a:ext cx="3088" cy="583562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H="1">
                  <a:off x="8368698" y="1047658"/>
                  <a:ext cx="4115951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5" name="Straight Connector 34"/>
            <p:cNvCxnSpPr/>
            <p:nvPr/>
          </p:nvCxnSpPr>
          <p:spPr>
            <a:xfrm flipH="1">
              <a:off x="11598442" y="297890"/>
              <a:ext cx="3481" cy="115738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6870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469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152400"/>
            <a:ext cx="95758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0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722490" y="846436"/>
            <a:ext cx="11222880" cy="5449105"/>
            <a:chOff x="722490" y="821036"/>
            <a:chExt cx="11222880" cy="5449105"/>
          </a:xfrm>
        </p:grpSpPr>
        <p:grpSp>
          <p:nvGrpSpPr>
            <p:cNvPr id="19" name="Group 18"/>
            <p:cNvGrpSpPr/>
            <p:nvPr/>
          </p:nvGrpSpPr>
          <p:grpSpPr>
            <a:xfrm>
              <a:off x="7605357" y="1536449"/>
              <a:ext cx="4340013" cy="4018279"/>
              <a:chOff x="1100667" y="457199"/>
              <a:chExt cx="5689600" cy="558800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100667" y="457199"/>
                <a:ext cx="5689600" cy="5588000"/>
                <a:chOff x="1100667" y="457199"/>
                <a:chExt cx="5689600" cy="55880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4555067" y="457199"/>
                  <a:ext cx="2235200" cy="2319866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ounded Rectangle 3"/>
                <p:cNvSpPr/>
                <p:nvPr/>
              </p:nvSpPr>
              <p:spPr>
                <a:xfrm>
                  <a:off x="1100667" y="457199"/>
                  <a:ext cx="4402667" cy="558800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405467" y="3606799"/>
                  <a:ext cx="541867" cy="1473200"/>
                </a:xfrm>
                <a:prstGeom prst="rect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/>
                <p:cNvCxnSpPr>
                  <a:stCxn id="4" idx="1"/>
                  <a:endCxn id="4" idx="3"/>
                </p:cNvCxnSpPr>
                <p:nvPr/>
              </p:nvCxnSpPr>
              <p:spPr>
                <a:xfrm>
                  <a:off x="1100667" y="3251199"/>
                  <a:ext cx="440266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ectangle 8"/>
                <p:cNvSpPr/>
                <p:nvPr/>
              </p:nvSpPr>
              <p:spPr>
                <a:xfrm>
                  <a:off x="1524000" y="3725334"/>
                  <a:ext cx="304800" cy="12191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Rectangle 10"/>
              <p:cNvSpPr/>
              <p:nvPr/>
            </p:nvSpPr>
            <p:spPr>
              <a:xfrm>
                <a:off x="1609060" y="3785191"/>
                <a:ext cx="134679" cy="496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09059" y="3928535"/>
                <a:ext cx="134679" cy="496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609059" y="4071879"/>
                <a:ext cx="134679" cy="496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609059" y="4220344"/>
                <a:ext cx="134679" cy="496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609059" y="4363688"/>
                <a:ext cx="134679" cy="496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609058" y="4512153"/>
                <a:ext cx="134679" cy="496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609058" y="4660618"/>
                <a:ext cx="134679" cy="496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609058" y="4803962"/>
                <a:ext cx="134679" cy="496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722490" y="821037"/>
              <a:ext cx="5206932" cy="5449104"/>
              <a:chOff x="722490" y="821037"/>
              <a:chExt cx="5206932" cy="5449104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722490" y="821037"/>
                <a:ext cx="5206932" cy="5449104"/>
                <a:chOff x="722490" y="821037"/>
                <a:chExt cx="5206932" cy="5449104"/>
              </a:xfrm>
            </p:grpSpPr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3007" r="77456"/>
                <a:stretch/>
              </p:blipFill>
              <p:spPr>
                <a:xfrm>
                  <a:off x="3105689" y="821037"/>
                  <a:ext cx="2823733" cy="5449104"/>
                </a:xfrm>
                <a:prstGeom prst="rect">
                  <a:avLst/>
                </a:prstGeom>
              </p:spPr>
            </p:pic>
            <p:sp>
              <p:nvSpPr>
                <p:cNvPr id="29" name="TextBox 28"/>
                <p:cNvSpPr txBox="1"/>
                <p:nvPr/>
              </p:nvSpPr>
              <p:spPr>
                <a:xfrm>
                  <a:off x="1693123" y="1468403"/>
                  <a:ext cx="85601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N / C</a:t>
                  </a:r>
                  <a:endParaRPr lang="en-US" sz="1400" dirty="0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693123" y="1766301"/>
                  <a:ext cx="85601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N / C</a:t>
                  </a:r>
                  <a:endParaRPr lang="en-US" sz="1400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1596736" y="2041354"/>
                  <a:ext cx="8560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R</a:t>
                  </a:r>
                  <a:r>
                    <a:rPr lang="en-US" sz="1400" dirty="0" smtClean="0"/>
                    <a:t>ESET</a:t>
                  </a:r>
                  <a:endParaRPr lang="en-US" dirty="0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722490" y="2350282"/>
                  <a:ext cx="17049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</a:t>
                  </a:r>
                  <a:r>
                    <a:rPr lang="en-US" sz="1400" dirty="0" smtClean="0"/>
                    <a:t>ERIAL </a:t>
                  </a:r>
                  <a:r>
                    <a:rPr lang="en-US" dirty="0" smtClean="0"/>
                    <a:t>T</a:t>
                  </a:r>
                  <a:r>
                    <a:rPr lang="en-US" sz="1400" dirty="0" smtClean="0"/>
                    <a:t>RANSMIT</a:t>
                  </a:r>
                  <a:endParaRPr lang="en-US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880197" y="2662959"/>
                  <a:ext cx="13951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mtClean="0"/>
                    <a:t>S</a:t>
                  </a:r>
                  <a:r>
                    <a:rPr lang="en-US" sz="1400" smtClean="0"/>
                    <a:t>ERIAL </a:t>
                  </a:r>
                  <a:r>
                    <a:rPr lang="en-US" smtClean="0"/>
                    <a:t>R</a:t>
                  </a:r>
                  <a:r>
                    <a:rPr lang="en-US" sz="1400" smtClean="0"/>
                    <a:t>ECEIVE</a:t>
                  </a:r>
                  <a:endParaRPr lang="en-US" dirty="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1583865" y="2971038"/>
                  <a:ext cx="6988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mtClean="0"/>
                    <a:t>S</a:t>
                  </a:r>
                  <a:r>
                    <a:rPr lang="en-US" sz="1400" smtClean="0"/>
                    <a:t>ETUP</a:t>
                  </a:r>
                  <a:endParaRPr lang="en-US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1693123" y="3263059"/>
                  <a:ext cx="6988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G</a:t>
                  </a:r>
                  <a:r>
                    <a:rPr lang="en-US" sz="1400" smtClean="0"/>
                    <a:t>ND</a:t>
                  </a:r>
                  <a:endParaRPr lang="en-US" dirty="0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1721488" y="3560245"/>
                  <a:ext cx="546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V</a:t>
                  </a:r>
                  <a:r>
                    <a:rPr lang="en-US" sz="1400" dirty="0" smtClean="0"/>
                    <a:t>CC</a:t>
                  </a:r>
                  <a:endParaRPr lang="en-US" dirty="0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2358311" y="1630858"/>
                <a:ext cx="1782574" cy="2125540"/>
                <a:chOff x="2321859" y="1630858"/>
                <a:chExt cx="1782574" cy="2125540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 flipH="1">
                  <a:off x="2321859" y="1630858"/>
                  <a:ext cx="1782574" cy="71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H="1">
                  <a:off x="2321859" y="1937969"/>
                  <a:ext cx="1782574" cy="71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2321859" y="2232336"/>
                  <a:ext cx="1782574" cy="71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H="1">
                  <a:off x="2321859" y="2538697"/>
                  <a:ext cx="1782574" cy="71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H="1">
                  <a:off x="2321859" y="2842185"/>
                  <a:ext cx="1782574" cy="71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H="1">
                  <a:off x="2321859" y="3144955"/>
                  <a:ext cx="1782574" cy="71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2321859" y="3447725"/>
                  <a:ext cx="1782574" cy="71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2321859" y="3755680"/>
                  <a:ext cx="1782574" cy="71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8" name="Straight Connector 47"/>
            <p:cNvCxnSpPr/>
            <p:nvPr/>
          </p:nvCxnSpPr>
          <p:spPr>
            <a:xfrm>
              <a:off x="6012329" y="821036"/>
              <a:ext cx="1779121" cy="291933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6012329" y="4896152"/>
              <a:ext cx="1779121" cy="13208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992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73" y="575527"/>
            <a:ext cx="10058400" cy="510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2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965200"/>
            <a:ext cx="9229728" cy="468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5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oton_vector2_6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100" y="647700"/>
            <a:ext cx="2827920" cy="531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722490" y="846437"/>
            <a:ext cx="5206932" cy="5449104"/>
            <a:chOff x="722490" y="846437"/>
            <a:chExt cx="5206932" cy="54491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007" r="77456"/>
            <a:stretch/>
          </p:blipFill>
          <p:spPr>
            <a:xfrm>
              <a:off x="3105689" y="846437"/>
              <a:ext cx="2823733" cy="544910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693123" y="1493803"/>
              <a:ext cx="8560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N / C</a:t>
              </a:r>
              <a:endParaRPr 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93123" y="1791701"/>
              <a:ext cx="8560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N / C</a:t>
              </a:r>
              <a:endParaRPr 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96736" y="2066754"/>
              <a:ext cx="856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</a:t>
              </a:r>
              <a:r>
                <a:rPr lang="en-US" sz="1400" dirty="0" smtClean="0"/>
                <a:t>ESET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2490" y="2375682"/>
              <a:ext cx="1704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sz="1400" dirty="0" smtClean="0"/>
                <a:t>ERIAL </a:t>
              </a:r>
              <a:r>
                <a:rPr lang="en-US" dirty="0" smtClean="0"/>
                <a:t>T</a:t>
              </a:r>
              <a:r>
                <a:rPr lang="en-US" sz="1400" dirty="0" smtClean="0"/>
                <a:t>RANSMIT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0197" y="2688359"/>
              <a:ext cx="1395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S</a:t>
              </a:r>
              <a:r>
                <a:rPr lang="en-US" sz="1400" smtClean="0"/>
                <a:t>ERIAL </a:t>
              </a:r>
              <a:r>
                <a:rPr lang="en-US" smtClean="0"/>
                <a:t>R</a:t>
              </a:r>
              <a:r>
                <a:rPr lang="en-US" sz="1400" smtClean="0"/>
                <a:t>ECEIVE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83865" y="2996438"/>
              <a:ext cx="698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S</a:t>
              </a:r>
              <a:r>
                <a:rPr lang="en-US" sz="1400" smtClean="0"/>
                <a:t>ETUP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93123" y="3288459"/>
              <a:ext cx="698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G</a:t>
              </a:r>
              <a:r>
                <a:rPr lang="en-US" sz="1400" smtClean="0"/>
                <a:t>ND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21488" y="3585645"/>
              <a:ext cx="546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sz="1400" dirty="0" smtClean="0"/>
                <a:t>CC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2358311" y="1656258"/>
              <a:ext cx="1782574" cy="7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2358311" y="1963369"/>
              <a:ext cx="1782574" cy="7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2358311" y="2257736"/>
              <a:ext cx="1782574" cy="7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358311" y="2564097"/>
              <a:ext cx="1782574" cy="7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2358311" y="2867585"/>
              <a:ext cx="1782574" cy="7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2358311" y="3170355"/>
              <a:ext cx="1782574" cy="7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358311" y="3473125"/>
              <a:ext cx="1782574" cy="7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2358311" y="3781080"/>
              <a:ext cx="1782574" cy="7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336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/>
          <p:cNvGrpSpPr/>
          <p:nvPr/>
        </p:nvGrpSpPr>
        <p:grpSpPr>
          <a:xfrm>
            <a:off x="1264537" y="369673"/>
            <a:ext cx="6616700" cy="5528451"/>
            <a:chOff x="1264537" y="369673"/>
            <a:chExt cx="6616700" cy="5528451"/>
          </a:xfrm>
        </p:grpSpPr>
        <p:grpSp>
          <p:nvGrpSpPr>
            <p:cNvPr id="114" name="Group 113"/>
            <p:cNvGrpSpPr/>
            <p:nvPr/>
          </p:nvGrpSpPr>
          <p:grpSpPr>
            <a:xfrm>
              <a:off x="1264537" y="369673"/>
              <a:ext cx="6616700" cy="5528451"/>
              <a:chOff x="1264537" y="369673"/>
              <a:chExt cx="6616700" cy="5528451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1264537" y="369673"/>
                <a:ext cx="6616700" cy="5528451"/>
                <a:chOff x="1264537" y="376891"/>
                <a:chExt cx="6616700" cy="5528451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1264537" y="376891"/>
                  <a:ext cx="6616700" cy="3876674"/>
                  <a:chOff x="114300" y="787400"/>
                  <a:chExt cx="9495420" cy="5311775"/>
                </a:xfrm>
              </p:grpSpPr>
              <p:pic>
                <p:nvPicPr>
                  <p:cNvPr id="5" name="Picture 4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300" y="1003300"/>
                    <a:ext cx="4470328" cy="4740275"/>
                  </a:xfrm>
                  <a:prstGeom prst="rect">
                    <a:avLst/>
                  </a:prstGeom>
                </p:spPr>
              </p:pic>
              <p:pic>
                <p:nvPicPr>
                  <p:cNvPr id="6" name="Picture 2" descr="hoton_vector2_600.png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781800" y="787400"/>
                    <a:ext cx="2827920" cy="53117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2919135" y="5168742"/>
                  <a:ext cx="1460464" cy="736600"/>
                  <a:chOff x="734096" y="622300"/>
                  <a:chExt cx="1460464" cy="736600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734096" y="622300"/>
                    <a:ext cx="1460464" cy="736600"/>
                    <a:chOff x="734096" y="622300"/>
                    <a:chExt cx="1460464" cy="736600"/>
                  </a:xfrm>
                </p:grpSpPr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734096" y="622300"/>
                      <a:ext cx="878803" cy="7366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2" name="Group 21"/>
                    <p:cNvGrpSpPr/>
                    <p:nvPr/>
                  </p:nvGrpSpPr>
                  <p:grpSpPr>
                    <a:xfrm>
                      <a:off x="1612900" y="622300"/>
                      <a:ext cx="581660" cy="736600"/>
                      <a:chOff x="1612900" y="622300"/>
                      <a:chExt cx="581660" cy="736600"/>
                    </a:xfrm>
                  </p:grpSpPr>
                  <p:sp>
                    <p:nvSpPr>
                      <p:cNvPr id="18" name="Rectangle 17"/>
                      <p:cNvSpPr/>
                      <p:nvPr/>
                    </p:nvSpPr>
                    <p:spPr>
                      <a:xfrm>
                        <a:off x="1612900" y="622300"/>
                        <a:ext cx="480595" cy="736600"/>
                      </a:xfrm>
                      <a:prstGeom prst="rect">
                        <a:avLst/>
                      </a:prstGeom>
                      <a:solidFill>
                        <a:srgbClr val="A37340"/>
                      </a:solidFill>
                      <a:ln>
                        <a:solidFill>
                          <a:srgbClr val="75522E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" name="Rounded Rectangle 19"/>
                      <p:cNvSpPr/>
                      <p:nvPr/>
                    </p:nvSpPr>
                    <p:spPr>
                      <a:xfrm>
                        <a:off x="2093495" y="1037397"/>
                        <a:ext cx="91263" cy="217229"/>
                      </a:xfrm>
                      <a:prstGeom prst="roundRect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solidFill>
                          <a:schemeClr val="bg2">
                            <a:lumMod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" name="Rounded Rectangle 20"/>
                      <p:cNvSpPr/>
                      <p:nvPr/>
                    </p:nvSpPr>
                    <p:spPr>
                      <a:xfrm>
                        <a:off x="2093496" y="715894"/>
                        <a:ext cx="101064" cy="217229"/>
                      </a:xfrm>
                      <a:prstGeom prst="roundRect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solidFill>
                          <a:schemeClr val="bg2">
                            <a:lumMod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907584" y="824508"/>
                    <a:ext cx="53182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 smtClean="0">
                        <a:solidFill>
                          <a:schemeClr val="bg1"/>
                        </a:solidFill>
                      </a:rPr>
                      <a:t>5 V</a:t>
                    </a:r>
                    <a:endParaRPr 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3515932" y="2395802"/>
                  <a:ext cx="1075795" cy="2975149"/>
                  <a:chOff x="3515932" y="2395802"/>
                  <a:chExt cx="1075795" cy="2975149"/>
                </a:xfrm>
              </p:grpSpPr>
              <p:cxnSp>
                <p:nvCxnSpPr>
                  <p:cNvPr id="35" name="Straight Connector 34"/>
                  <p:cNvCxnSpPr/>
                  <p:nvPr/>
                </p:nvCxnSpPr>
                <p:spPr>
                  <a:xfrm flipV="1">
                    <a:off x="3515932" y="2395802"/>
                    <a:ext cx="1056068" cy="2263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4572000" y="2395802"/>
                    <a:ext cx="19727" cy="2975148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>
                    <a:endCxn id="21" idx="3"/>
                  </p:cNvCxnSpPr>
                  <p:nvPr/>
                </p:nvCxnSpPr>
                <p:spPr>
                  <a:xfrm flipH="1">
                    <a:off x="4379599" y="5370950"/>
                    <a:ext cx="212128" cy="1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Group 43"/>
                <p:cNvGrpSpPr/>
                <p:nvPr/>
              </p:nvGrpSpPr>
              <p:grpSpPr>
                <a:xfrm>
                  <a:off x="3510202" y="2193592"/>
                  <a:ext cx="1272255" cy="3498861"/>
                  <a:chOff x="3515932" y="2395801"/>
                  <a:chExt cx="1272255" cy="3498861"/>
                </a:xfrm>
              </p:grpSpPr>
              <p:cxnSp>
                <p:nvCxnSpPr>
                  <p:cNvPr id="45" name="Straight Connector 44"/>
                  <p:cNvCxnSpPr/>
                  <p:nvPr/>
                </p:nvCxnSpPr>
                <p:spPr>
                  <a:xfrm flipV="1">
                    <a:off x="3515932" y="2395801"/>
                    <a:ext cx="1272255" cy="226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4788187" y="2399759"/>
                    <a:ext cx="0" cy="349490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>
                    <a:off x="4375466" y="5894662"/>
                    <a:ext cx="412721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5" name="Group 104"/>
              <p:cNvGrpSpPr/>
              <p:nvPr/>
            </p:nvGrpSpPr>
            <p:grpSpPr>
              <a:xfrm>
                <a:off x="3510202" y="1736203"/>
                <a:ext cx="2431623" cy="68534"/>
                <a:chOff x="3510202" y="1736203"/>
                <a:chExt cx="2431623" cy="68534"/>
              </a:xfrm>
            </p:grpSpPr>
            <p:cxnSp>
              <p:nvCxnSpPr>
                <p:cNvPr id="96" name="Straight Connector 95"/>
                <p:cNvCxnSpPr/>
                <p:nvPr/>
              </p:nvCxnSpPr>
              <p:spPr>
                <a:xfrm>
                  <a:off x="3510202" y="1804737"/>
                  <a:ext cx="2036356" cy="0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 flipH="1" flipV="1">
                  <a:off x="5546558" y="1736203"/>
                  <a:ext cx="395267" cy="1677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5546558" y="1741990"/>
                  <a:ext cx="0" cy="62747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Group 112"/>
              <p:cNvGrpSpPr/>
              <p:nvPr/>
            </p:nvGrpSpPr>
            <p:grpSpPr>
              <a:xfrm>
                <a:off x="3510202" y="1479284"/>
                <a:ext cx="2431623" cy="157011"/>
                <a:chOff x="3510202" y="1479284"/>
                <a:chExt cx="2431623" cy="157011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3510202" y="1626669"/>
                  <a:ext cx="2036356" cy="9626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flipH="1">
                  <a:off x="5546558" y="1479284"/>
                  <a:ext cx="395267" cy="0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5546558" y="1479284"/>
                  <a:ext cx="0" cy="157011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4" name="Group 93"/>
            <p:cNvGrpSpPr/>
            <p:nvPr/>
          </p:nvGrpSpPr>
          <p:grpSpPr>
            <a:xfrm>
              <a:off x="3510202" y="1989667"/>
              <a:ext cx="1802034" cy="704491"/>
              <a:chOff x="3510202" y="1989667"/>
              <a:chExt cx="1802034" cy="704491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>
                <a:off x="3510202" y="1989667"/>
                <a:ext cx="1795501" cy="0"/>
              </a:xfrm>
              <a:prstGeom prst="line">
                <a:avLst/>
              </a:prstGeom>
              <a:ln w="28575">
                <a:solidFill>
                  <a:srgbClr val="8035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5305704" y="1989667"/>
                <a:ext cx="6532" cy="704491"/>
              </a:xfrm>
              <a:prstGeom prst="line">
                <a:avLst/>
              </a:prstGeom>
              <a:ln w="28575">
                <a:solidFill>
                  <a:srgbClr val="8035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7" name="Straight Connector 116"/>
          <p:cNvCxnSpPr/>
          <p:nvPr/>
        </p:nvCxnSpPr>
        <p:spPr>
          <a:xfrm flipV="1">
            <a:off x="4782457" y="1205345"/>
            <a:ext cx="0" cy="9880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4782457" y="1205345"/>
            <a:ext cx="11593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 rot="5400000">
            <a:off x="5186750" y="2794444"/>
            <a:ext cx="350781" cy="113414"/>
            <a:chOff x="5195777" y="4345172"/>
            <a:chExt cx="723012" cy="354418"/>
          </a:xfrm>
        </p:grpSpPr>
        <p:grpSp>
          <p:nvGrpSpPr>
            <p:cNvPr id="136" name="Group 135"/>
            <p:cNvGrpSpPr/>
            <p:nvPr/>
          </p:nvGrpSpPr>
          <p:grpSpPr>
            <a:xfrm>
              <a:off x="5195777" y="4345172"/>
              <a:ext cx="241004" cy="340242"/>
              <a:chOff x="5195777" y="4345172"/>
              <a:chExt cx="241004" cy="340242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 flipV="1">
                <a:off x="5195777" y="4352260"/>
                <a:ext cx="109926" cy="326066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5305703" y="4345172"/>
                <a:ext cx="131078" cy="340242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/>
            <p:cNvGrpSpPr/>
            <p:nvPr/>
          </p:nvGrpSpPr>
          <p:grpSpPr>
            <a:xfrm>
              <a:off x="5436781" y="4352260"/>
              <a:ext cx="241004" cy="340242"/>
              <a:chOff x="5195777" y="4345172"/>
              <a:chExt cx="241004" cy="340242"/>
            </a:xfrm>
          </p:grpSpPr>
          <p:cxnSp>
            <p:nvCxnSpPr>
              <p:cNvPr id="138" name="Straight Connector 137"/>
              <p:cNvCxnSpPr/>
              <p:nvPr/>
            </p:nvCxnSpPr>
            <p:spPr>
              <a:xfrm flipV="1">
                <a:off x="5195777" y="4352260"/>
                <a:ext cx="109926" cy="326066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5305703" y="4345172"/>
                <a:ext cx="131078" cy="340242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5677785" y="4359348"/>
              <a:ext cx="241004" cy="340242"/>
              <a:chOff x="5195777" y="4345172"/>
              <a:chExt cx="241004" cy="340242"/>
            </a:xfrm>
          </p:grpSpPr>
          <p:cxnSp>
            <p:nvCxnSpPr>
              <p:cNvPr id="141" name="Straight Connector 140"/>
              <p:cNvCxnSpPr/>
              <p:nvPr/>
            </p:nvCxnSpPr>
            <p:spPr>
              <a:xfrm flipV="1">
                <a:off x="5195777" y="4352260"/>
                <a:ext cx="109926" cy="326066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5305703" y="4345172"/>
                <a:ext cx="131078" cy="340242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5" name="Straight Connector 144"/>
          <p:cNvCxnSpPr/>
          <p:nvPr/>
        </p:nvCxnSpPr>
        <p:spPr>
          <a:xfrm>
            <a:off x="5312237" y="3026541"/>
            <a:ext cx="0" cy="555819"/>
          </a:xfrm>
          <a:prstGeom prst="line">
            <a:avLst/>
          </a:prstGeom>
          <a:ln w="28575">
            <a:solidFill>
              <a:srgbClr val="8035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4581863" y="3582360"/>
            <a:ext cx="730374" cy="0"/>
          </a:xfrm>
          <a:prstGeom prst="line">
            <a:avLst/>
          </a:prstGeom>
          <a:ln w="28575">
            <a:solidFill>
              <a:srgbClr val="8035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4541877" y="3546196"/>
            <a:ext cx="78842" cy="81424"/>
          </a:xfrm>
          <a:prstGeom prst="ellipse">
            <a:avLst/>
          </a:prstGeom>
          <a:solidFill>
            <a:srgbClr val="8035B8"/>
          </a:solidFill>
          <a:ln>
            <a:solidFill>
              <a:srgbClr val="803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5365790" y="2729092"/>
            <a:ext cx="538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10 K</a:t>
            </a:r>
            <a:endParaRPr lang="en-US" sz="1000"/>
          </a:p>
        </p:txBody>
      </p:sp>
      <p:sp>
        <p:nvSpPr>
          <p:cNvPr id="159" name="Oval 158"/>
          <p:cNvSpPr/>
          <p:nvPr/>
        </p:nvSpPr>
        <p:spPr>
          <a:xfrm>
            <a:off x="4741468" y="2150651"/>
            <a:ext cx="81977" cy="855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2822068" y="4792192"/>
            <a:ext cx="12201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 smtClean="0"/>
              <a:t>PROVIDE SEPARATE 5V </a:t>
            </a:r>
            <a:r>
              <a:rPr lang="en-US" sz="950" smtClean="0"/>
              <a:t>POWER SUPPLY</a:t>
            </a:r>
            <a:endParaRPr lang="en-US" sz="950" dirty="0"/>
          </a:p>
        </p:txBody>
      </p:sp>
      <p:cxnSp>
        <p:nvCxnSpPr>
          <p:cNvPr id="162" name="Straight Connector 161"/>
          <p:cNvCxnSpPr/>
          <p:nvPr/>
        </p:nvCxnSpPr>
        <p:spPr>
          <a:xfrm>
            <a:off x="3510202" y="1426724"/>
            <a:ext cx="1600240" cy="0"/>
          </a:xfrm>
          <a:prstGeom prst="line">
            <a:avLst/>
          </a:prstGeom>
          <a:ln w="28575">
            <a:solidFill>
              <a:srgbClr val="8035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>
            <a:off x="5105188" y="1429497"/>
            <a:ext cx="6803" cy="572094"/>
          </a:xfrm>
          <a:prstGeom prst="line">
            <a:avLst/>
          </a:prstGeom>
          <a:ln w="28575">
            <a:solidFill>
              <a:srgbClr val="8035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5065767" y="1953221"/>
            <a:ext cx="78842" cy="81424"/>
          </a:xfrm>
          <a:prstGeom prst="ellipse">
            <a:avLst/>
          </a:prstGeom>
          <a:solidFill>
            <a:srgbClr val="8035B8"/>
          </a:solidFill>
          <a:ln>
            <a:solidFill>
              <a:srgbClr val="803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9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577998" y="810514"/>
            <a:ext cx="9526102" cy="4905243"/>
            <a:chOff x="577998" y="810514"/>
            <a:chExt cx="9526102" cy="4905243"/>
          </a:xfrm>
        </p:grpSpPr>
        <p:grpSp>
          <p:nvGrpSpPr>
            <p:cNvPr id="48" name="Group 47"/>
            <p:cNvGrpSpPr/>
            <p:nvPr/>
          </p:nvGrpSpPr>
          <p:grpSpPr>
            <a:xfrm>
              <a:off x="577998" y="810514"/>
              <a:ext cx="9526102" cy="4905243"/>
              <a:chOff x="577998" y="810514"/>
              <a:chExt cx="9526102" cy="4905243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331" t="38454" r="20655" b="41449"/>
              <a:stretch/>
            </p:blipFill>
            <p:spPr>
              <a:xfrm>
                <a:off x="577998" y="1325633"/>
                <a:ext cx="4784035" cy="2487701"/>
              </a:xfrm>
              <a:prstGeom prst="rect">
                <a:avLst/>
              </a:prstGeom>
            </p:spPr>
          </p:pic>
          <p:grpSp>
            <p:nvGrpSpPr>
              <p:cNvPr id="22" name="Group 21"/>
              <p:cNvGrpSpPr/>
              <p:nvPr/>
            </p:nvGrpSpPr>
            <p:grpSpPr>
              <a:xfrm>
                <a:off x="6520070" y="810514"/>
                <a:ext cx="3584030" cy="4192783"/>
                <a:chOff x="7504808" y="1563248"/>
                <a:chExt cx="3584030" cy="4192783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7504808" y="1563248"/>
                  <a:ext cx="1702241" cy="2431772"/>
                  <a:chOff x="7129670" y="2372140"/>
                  <a:chExt cx="1702241" cy="2431772"/>
                </a:xfrm>
              </p:grpSpPr>
              <p:grpSp>
                <p:nvGrpSpPr>
                  <p:cNvPr id="16" name="Group 15"/>
                  <p:cNvGrpSpPr/>
                  <p:nvPr/>
                </p:nvGrpSpPr>
                <p:grpSpPr>
                  <a:xfrm>
                    <a:off x="7129670" y="2372140"/>
                    <a:ext cx="1656522" cy="2431772"/>
                    <a:chOff x="8401879" y="2120349"/>
                    <a:chExt cx="1656522" cy="2431772"/>
                  </a:xfrm>
                </p:grpSpPr>
                <p:grpSp>
                  <p:nvGrpSpPr>
                    <p:cNvPr id="15" name="Group 14"/>
                    <p:cNvGrpSpPr/>
                    <p:nvPr/>
                  </p:nvGrpSpPr>
                  <p:grpSpPr>
                    <a:xfrm>
                      <a:off x="8401879" y="2120349"/>
                      <a:ext cx="1656522" cy="2431772"/>
                      <a:chOff x="8401879" y="2120349"/>
                      <a:chExt cx="1656522" cy="2431772"/>
                    </a:xfrm>
                  </p:grpSpPr>
                  <p:sp>
                    <p:nvSpPr>
                      <p:cNvPr id="6" name="Round Same Side Corner Rectangle 5"/>
                      <p:cNvSpPr/>
                      <p:nvPr/>
                    </p:nvSpPr>
                    <p:spPr>
                      <a:xfrm>
                        <a:off x="8401879" y="2120349"/>
                        <a:ext cx="1656522" cy="2431772"/>
                      </a:xfrm>
                      <a:prstGeom prst="round2Same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14" name="Group 13"/>
                      <p:cNvGrpSpPr/>
                      <p:nvPr/>
                    </p:nvGrpSpPr>
                    <p:grpSpPr>
                      <a:xfrm>
                        <a:off x="8753062" y="2312505"/>
                        <a:ext cx="954156" cy="1000538"/>
                        <a:chOff x="8753062" y="2312505"/>
                        <a:chExt cx="954156" cy="1000538"/>
                      </a:xfrm>
                      <a:solidFill>
                        <a:schemeClr val="bg1"/>
                      </a:solidFill>
                    </p:grpSpPr>
                    <p:sp>
                      <p:nvSpPr>
                        <p:cNvPr id="12" name="Oval 11"/>
                        <p:cNvSpPr/>
                        <p:nvPr/>
                      </p:nvSpPr>
                      <p:spPr>
                        <a:xfrm>
                          <a:off x="8753062" y="2312505"/>
                          <a:ext cx="954156" cy="808383"/>
                        </a:xfrm>
                        <a:prstGeom prst="ellipse">
                          <a:avLst/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" name="Round Same Side Corner Rectangle 12"/>
                        <p:cNvSpPr/>
                        <p:nvPr/>
                      </p:nvSpPr>
                      <p:spPr>
                        <a:xfrm>
                          <a:off x="8753062" y="2663687"/>
                          <a:ext cx="954156" cy="649356"/>
                        </a:xfrm>
                        <a:prstGeom prst="round2SameRect">
                          <a:avLst/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cxnSp>
                  <p:nvCxnSpPr>
                    <p:cNvPr id="10" name="Straight Connector 9"/>
                    <p:cNvCxnSpPr/>
                    <p:nvPr/>
                  </p:nvCxnSpPr>
                  <p:spPr>
                    <a:xfrm>
                      <a:off x="8401879" y="3316148"/>
                      <a:ext cx="1656522" cy="0"/>
                    </a:xfrm>
                    <a:prstGeom prst="line">
                      <a:avLst/>
                    </a:prstGeom>
                    <a:ln w="19050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Rounded Rectangle 16"/>
                  <p:cNvSpPr/>
                  <p:nvPr/>
                </p:nvSpPr>
                <p:spPr>
                  <a:xfrm>
                    <a:off x="8786192" y="3313043"/>
                    <a:ext cx="45719" cy="350613"/>
                  </a:xfrm>
                  <a:prstGeom prst="round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" name="Freeform 19"/>
                <p:cNvSpPr/>
                <p:nvPr/>
              </p:nvSpPr>
              <p:spPr>
                <a:xfrm>
                  <a:off x="9161330" y="3733776"/>
                  <a:ext cx="1927508" cy="1758461"/>
                </a:xfrm>
                <a:custGeom>
                  <a:avLst/>
                  <a:gdLst>
                    <a:gd name="connsiteX0" fmla="*/ 0 w 1927508"/>
                    <a:gd name="connsiteY0" fmla="*/ 0 h 1758461"/>
                    <a:gd name="connsiteX1" fmla="*/ 1477108 w 1927508"/>
                    <a:gd name="connsiteY1" fmla="*/ 375138 h 1758461"/>
                    <a:gd name="connsiteX2" fmla="*/ 961293 w 1927508"/>
                    <a:gd name="connsiteY2" fmla="*/ 1242646 h 1758461"/>
                    <a:gd name="connsiteX3" fmla="*/ 1887416 w 1927508"/>
                    <a:gd name="connsiteY3" fmla="*/ 1758461 h 1758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7508" h="1758461">
                      <a:moveTo>
                        <a:pt x="0" y="0"/>
                      </a:moveTo>
                      <a:cubicBezTo>
                        <a:pt x="658446" y="84015"/>
                        <a:pt x="1316893" y="168030"/>
                        <a:pt x="1477108" y="375138"/>
                      </a:cubicBezTo>
                      <a:cubicBezTo>
                        <a:pt x="1637323" y="582246"/>
                        <a:pt x="892908" y="1012092"/>
                        <a:pt x="961293" y="1242646"/>
                      </a:cubicBezTo>
                      <a:cubicBezTo>
                        <a:pt x="1029678" y="1473200"/>
                        <a:pt x="2151185" y="1668584"/>
                        <a:pt x="1887416" y="1758461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Freeform 20"/>
                <p:cNvSpPr/>
                <p:nvPr/>
              </p:nvSpPr>
              <p:spPr>
                <a:xfrm>
                  <a:off x="10632831" y="5287108"/>
                  <a:ext cx="93784" cy="468923"/>
                </a:xfrm>
                <a:custGeom>
                  <a:avLst/>
                  <a:gdLst>
                    <a:gd name="connsiteX0" fmla="*/ 93784 w 93784"/>
                    <a:gd name="connsiteY0" fmla="*/ 0 h 468923"/>
                    <a:gd name="connsiteX1" fmla="*/ 0 w 93784"/>
                    <a:gd name="connsiteY1" fmla="*/ 468923 h 468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3784" h="468923">
                      <a:moveTo>
                        <a:pt x="93784" y="0"/>
                      </a:moveTo>
                      <a:cubicBezTo>
                        <a:pt x="82061" y="187569"/>
                        <a:pt x="70338" y="375139"/>
                        <a:pt x="0" y="468923"/>
                      </a:cubicBezTo>
                    </a:path>
                  </a:pathLst>
                </a:cu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4994235" y="3542092"/>
                <a:ext cx="5109865" cy="2173665"/>
                <a:chOff x="4994235" y="3528238"/>
                <a:chExt cx="5109865" cy="2173665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>
                  <a:off x="10073282" y="4753147"/>
                  <a:ext cx="4354" cy="94875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H="1" flipV="1">
                  <a:off x="4994236" y="5697162"/>
                  <a:ext cx="5109864" cy="474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H="1" flipV="1">
                  <a:off x="4994235" y="3528238"/>
                  <a:ext cx="2" cy="21524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/>
              <p:cNvGrpSpPr/>
              <p:nvPr/>
            </p:nvGrpSpPr>
            <p:grpSpPr>
              <a:xfrm>
                <a:off x="5005755" y="2850839"/>
                <a:ext cx="4642338" cy="2166312"/>
                <a:chOff x="5005755" y="2836985"/>
                <a:chExt cx="4642338" cy="2166312"/>
              </a:xfrm>
            </p:grpSpPr>
            <p:cxnSp>
              <p:nvCxnSpPr>
                <p:cNvPr id="33" name="Straight Connector 32"/>
                <p:cNvCxnSpPr>
                  <a:stCxn id="21" idx="1"/>
                </p:cNvCxnSpPr>
                <p:nvPr/>
              </p:nvCxnSpPr>
              <p:spPr>
                <a:xfrm flipH="1">
                  <a:off x="5638800" y="5003297"/>
                  <a:ext cx="4009293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H="1" flipV="1">
                  <a:off x="5638800" y="2836985"/>
                  <a:ext cx="11723" cy="2152458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H="1" flipV="1">
                  <a:off x="5005755" y="2839410"/>
                  <a:ext cx="633045" cy="1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0" name="TextBox 49"/>
            <p:cNvSpPr txBox="1"/>
            <p:nvPr/>
          </p:nvSpPr>
          <p:spPr>
            <a:xfrm>
              <a:off x="6726587" y="2354390"/>
              <a:ext cx="1243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>
                      <a:lumMod val="85000"/>
                    </a:schemeClr>
                  </a:solidFill>
                </a:rPr>
                <a:t>CR 3110</a:t>
              </a:r>
              <a:endParaRPr lang="en-US" sz="24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373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457243" y="737413"/>
            <a:ext cx="11504792" cy="5524378"/>
            <a:chOff x="457243" y="737413"/>
            <a:chExt cx="11504792" cy="5524378"/>
          </a:xfrm>
        </p:grpSpPr>
        <p:pic>
          <p:nvPicPr>
            <p:cNvPr id="4" name="Picture 2" descr="hoton_vector2_60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6750" y="737413"/>
              <a:ext cx="2457276" cy="4615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7425" y="1219198"/>
              <a:ext cx="7434610" cy="3934691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457243" y="1742624"/>
              <a:ext cx="4140739" cy="4519167"/>
              <a:chOff x="480957" y="1732547"/>
              <a:chExt cx="4140739" cy="4519167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4616878" y="3186544"/>
                <a:ext cx="4818" cy="306516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485775" y="6251713"/>
                <a:ext cx="41311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 flipV="1">
                <a:off x="480957" y="1732547"/>
                <a:ext cx="2424" cy="45191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480957" y="1732547"/>
                <a:ext cx="837204" cy="673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883840" y="1907497"/>
              <a:ext cx="3736218" cy="3800168"/>
              <a:chOff x="883840" y="1907497"/>
              <a:chExt cx="3736218" cy="3800168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H="1">
                <a:off x="4155549" y="1907497"/>
                <a:ext cx="464509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4150692" y="1907497"/>
                <a:ext cx="4857" cy="3800168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883840" y="5694218"/>
                <a:ext cx="3248957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902739" y="4842622"/>
                <a:ext cx="15990" cy="865043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895976" y="4829175"/>
                <a:ext cx="424824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33737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21856</TotalTime>
  <Words>46</Words>
  <Application>Microsoft Macintosh PowerPoint</Application>
  <PresentationFormat>Widescreen</PresentationFormat>
  <Paragraphs>25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Fleming</dc:creator>
  <cp:lastModifiedBy>Jordan Fleming</cp:lastModifiedBy>
  <cp:revision>45</cp:revision>
  <dcterms:created xsi:type="dcterms:W3CDTF">2017-07-25T13:46:36Z</dcterms:created>
  <dcterms:modified xsi:type="dcterms:W3CDTF">2017-08-15T19:03:56Z</dcterms:modified>
</cp:coreProperties>
</file>