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omic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icNeue-regular.fntdata"/><Relationship Id="rId10" Type="http://schemas.openxmlformats.org/officeDocument/2006/relationships/slide" Target="slides/slide5.xml"/><Relationship Id="rId13" Type="http://schemas.openxmlformats.org/officeDocument/2006/relationships/font" Target="fonts/ComicNeue-italic.fntdata"/><Relationship Id="rId12" Type="http://schemas.openxmlformats.org/officeDocument/2006/relationships/font" Target="fonts/Comic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ic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e738d54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e738d54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e738d54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e738d54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e738d54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e738d54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e738d54a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e738d54a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Separator Plugin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Nishio and Michael Szostak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0125"/>
            <a:ext cx="5131924" cy="21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57200" y="3382975"/>
            <a:ext cx="32169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mic Neue"/>
                <a:ea typeface="Comic Neue"/>
                <a:cs typeface="Comic Neue"/>
                <a:sym typeface="Comic Neue"/>
              </a:rPr>
              <a:t>Credit to Michael</a:t>
            </a:r>
            <a:endParaRPr b="1" sz="1800">
              <a:solidFill>
                <a:schemeClr val="dk2"/>
              </a:solidFill>
              <a:latin typeface="Comic Neue"/>
              <a:ea typeface="Comic Neue"/>
              <a:cs typeface="Comic Neue"/>
              <a:sym typeface="Comic Neu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819250" y="764700"/>
            <a:ext cx="32778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Microphone Node is activated by Docker Container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Field Recordings are sent to a database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An inference model is ran on the database that analyzes the wav files and keeps only the important wav files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Classification Model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User Interface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35725" y="3989175"/>
            <a:ext cx="47937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Steps 1~3 are uploaded on Michael’s GitHub page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Steps 4 and 5 are future improvements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Microphone Portion (Step 1 and 2)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43268" t="0"/>
          <a:stretch/>
        </p:blipFill>
        <p:spPr>
          <a:xfrm>
            <a:off x="464100" y="1164671"/>
            <a:ext cx="3729401" cy="29168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550" y="1160925"/>
            <a:ext cx="4056900" cy="169113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0" l="3260" r="0" t="0"/>
          <a:stretch/>
        </p:blipFill>
        <p:spPr>
          <a:xfrm>
            <a:off x="4673517" y="3238144"/>
            <a:ext cx="2782891" cy="10882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5"/>
          <p:cNvSpPr/>
          <p:nvPr/>
        </p:nvSpPr>
        <p:spPr>
          <a:xfrm>
            <a:off x="4538469" y="1636721"/>
            <a:ext cx="3621600" cy="19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713149" y="4286296"/>
            <a:ext cx="30180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30 second clips recorded in 5 min intervals stored in a file storage system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87900" y="4102850"/>
            <a:ext cx="39054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Sean’s Implementation of the Audio Sampler can be directly used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467725" y="3054825"/>
            <a:ext cx="1321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865550" y="2838500"/>
            <a:ext cx="4056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Can tune the time intervals and length of clip here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Peak Finder Script (Step 3)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00" y="1266950"/>
            <a:ext cx="4154926" cy="31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825" y="348675"/>
            <a:ext cx="2334900" cy="39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43500" y="1059600"/>
            <a:ext cx="5661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More information can be found in Michael’s repository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398950" y="4286300"/>
            <a:ext cx="4056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Proof that the separated files are present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65875" y="4345131"/>
            <a:ext cx="3627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Red lines indicate peak sounds (important sounds)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Finishing Steps 4 and 5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 a classification model to distinguish audio files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UI to make it more user friendly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