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3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1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2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9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3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2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7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4CF2-033A-C1CC-93DE-8231BD5F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465243"/>
            <a:ext cx="3502923" cy="2567421"/>
          </a:xfrm>
        </p:spPr>
        <p:txBody>
          <a:bodyPr>
            <a:noAutofit/>
          </a:bodyPr>
          <a:lstStyle/>
          <a:p>
            <a:r>
              <a:rPr lang="en-US" sz="3200" b="1" dirty="0"/>
              <a:t>BUILDING AN RL AGENT: </a:t>
            </a:r>
            <a:br>
              <a:rPr lang="en-US" sz="3200" b="1" dirty="0"/>
            </a:br>
            <a:r>
              <a:rPr lang="en-US" sz="3200" b="1" dirty="0"/>
              <a:t>KUNGFU MASTER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6173E-19E1-0112-A599-C9661DE4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807" y="4341527"/>
            <a:ext cx="2410650" cy="1239894"/>
          </a:xfrm>
        </p:spPr>
        <p:txBody>
          <a:bodyPr>
            <a:normAutofit/>
          </a:bodyPr>
          <a:lstStyle/>
          <a:p>
            <a:r>
              <a:rPr lang="en-US" sz="1800" b="1" dirty="0">
                <a:ln w="3175">
                  <a:noFill/>
                  <a:prstDash val="sysDash"/>
                </a:ln>
              </a:rPr>
              <a:t>SOC’25 PROJECT</a:t>
            </a:r>
          </a:p>
          <a:p>
            <a:r>
              <a:rPr lang="en-US" sz="1800" b="1" dirty="0">
                <a:ln w="3175">
                  <a:noFill/>
                  <a:prstDash val="sysDash"/>
                </a:ln>
              </a:rPr>
              <a:t>Presented by: Aaishwarya Wagh</a:t>
            </a:r>
            <a:endParaRPr lang="en-IN" sz="1800" b="1" dirty="0">
              <a:ln w="3175">
                <a:noFill/>
                <a:prstDash val="sysDash"/>
              </a:ln>
            </a:endParaRPr>
          </a:p>
        </p:txBody>
      </p:sp>
      <p:pic>
        <p:nvPicPr>
          <p:cNvPr id="1026" name="Picture 2" descr="Kung-Fu Master (video game) - Wikipedia">
            <a:extLst>
              <a:ext uri="{FF2B5EF4-FFF2-40B4-BE49-F238E27FC236}">
                <a16:creationId xmlns:a16="http://schemas.microsoft.com/office/drawing/2014/main" id="{F60E8BE0-4BBA-E639-19C6-EE5DA4556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6692" y="640080"/>
            <a:ext cx="5432912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04"/>
    </mc:Choice>
    <mc:Fallback>
      <p:transition spd="slow" advTm="324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B60C-27D1-D62C-B1CF-E1E18BB6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3579"/>
            <a:ext cx="7729728" cy="777022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29AC-C571-68BB-6D9C-C8D2E3BD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2" y="1582129"/>
            <a:ext cx="10853056" cy="310198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an agent that learns to play Kung Fu Master from scratch - using only visual input from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Agent must learn to defeat enemies and survive in the game using trial-and-error.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Why this is interesting: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Agent starts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zero understanding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game - no prior rules or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Game rewards are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sparse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agent only receives feedback when defeating enemies.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Observations are raw pixel images, not structured data - which makes learning more difficult.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3036-A6E0-4F29-63E9-D9F5F7C8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264"/>
            <a:ext cx="7729728" cy="831451"/>
          </a:xfrm>
        </p:spPr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8CD9B7-5511-7E33-8038-432D689CA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385" y="1233208"/>
            <a:ext cx="1026522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Used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Q-Network (DQN)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 CNN-based model that maps game frames to Q-values for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84×84 grayscale frames (stacked 4 at a time to give context of movement).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Q-values for each action the agent can take.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Experience Replay: to reuse past experience for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Epsilon-Greedy Policy: for a balance of exploration and exploitation.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Model trained 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ALE/KungFuMaster-v5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Gymnasium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2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7546-5A26-FA71-71B7-65213653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3577"/>
            <a:ext cx="7729728" cy="820565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46819-3368-3553-3561-C841BC183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878" y="1362356"/>
            <a:ext cx="803822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Environment: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Gymnasium (ALE/KungFuMaster-v5), ALE-py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Model: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TensorFlow, Keras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Video Recording: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OpenCV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Plotting: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Language: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Python</a:t>
            </a:r>
          </a:p>
        </p:txBody>
      </p:sp>
      <p:pic>
        <p:nvPicPr>
          <p:cNvPr id="2053" name="Picture 5" descr="OpenCVLogo · opencv/opencv Wiki · GitHub">
            <a:extLst>
              <a:ext uri="{FF2B5EF4-FFF2-40B4-BE49-F238E27FC236}">
                <a16:creationId xmlns:a16="http://schemas.microsoft.com/office/drawing/2014/main" id="{A67C4CBF-C4D4-0314-7D2F-3FB7C27C3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985" y="1356438"/>
            <a:ext cx="1513181" cy="20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428B70AC-CD5B-9345-3B7B-D2315FAD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13" y="3110539"/>
            <a:ext cx="2928257" cy="187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Keras for Beginners - victorzhou.com">
            <a:extLst>
              <a:ext uri="{FF2B5EF4-FFF2-40B4-BE49-F238E27FC236}">
                <a16:creationId xmlns:a16="http://schemas.microsoft.com/office/drawing/2014/main" id="{321DE2AB-FAC9-20CF-48DF-5902682B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71" y="5380474"/>
            <a:ext cx="3156857" cy="9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GitHub - Farama-Foundation/Gymnasium: An API standard for single-agent  reinforcement learning environments, with popular reference environments  and related utilities (formerly Gym)">
            <a:extLst>
              <a:ext uri="{FF2B5EF4-FFF2-40B4-BE49-F238E27FC236}">
                <a16:creationId xmlns:a16="http://schemas.microsoft.com/office/drawing/2014/main" id="{CE6D8573-F68D-289B-484E-AF3DC9BC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17" y="3478878"/>
            <a:ext cx="4259034" cy="11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plotlib Logo &amp; Brand Assets (SVG, PNG and vector) - Brandfetch">
            <a:extLst>
              <a:ext uri="{FF2B5EF4-FFF2-40B4-BE49-F238E27FC236}">
                <a16:creationId xmlns:a16="http://schemas.microsoft.com/office/drawing/2014/main" id="{6941D84C-8B97-F72C-21CE-81C8D616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0" y="5223857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logo and symbol, meaning, history, PNG">
            <a:extLst>
              <a:ext uri="{FF2B5EF4-FFF2-40B4-BE49-F238E27FC236}">
                <a16:creationId xmlns:a16="http://schemas.microsoft.com/office/drawing/2014/main" id="{7C6C8E93-46A9-D413-3EC0-ACBF0320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058" y="4757567"/>
            <a:ext cx="3451592" cy="215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7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5DC0-1C8D-90AE-77ED-5C70B619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C1AA2DE3-8861-1DEC-D86D-D60BBAB54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Run 1 (10 episodes)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epsilon = 0.1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 mostly got 0 reward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visible learning or improvement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Run 2 (20 episodes)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epsilon (0.1), but trained longer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 started to learn: total rewards increased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episode reward: 1500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 could consistently defeat 2–3 enemies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Saved model weights after training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Recorded final gameplay (agent_play.mp4) using OpenCV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8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gent_play">
            <a:hlinkClick r:id="" action="ppaction://media"/>
            <a:extLst>
              <a:ext uri="{FF2B5EF4-FFF2-40B4-BE49-F238E27FC236}">
                <a16:creationId xmlns:a16="http://schemas.microsoft.com/office/drawing/2014/main" id="{9792E632-9AF2-3FAE-5776-9C667C1F37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0651" y="271979"/>
            <a:ext cx="4737253" cy="6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334DE-6E04-CF8A-ED38-FAE38C31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 &amp; learnings</a:t>
            </a:r>
            <a:endParaRPr lang="en-IN" sz="23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DD0949-855F-C861-8AD7-117B1B844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7451" y="1283546"/>
            <a:ext cx="6896559" cy="39140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Worked: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DQN model was able to learn from raw pixel input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for longer episodes led to noticeable improvement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Modular structure made it easier to test and record results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Didn’t Work: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epsilon (0.1) limited exploration in early episodes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 episodes were not enough for the agent to reach higher game levels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inconsistencies due to version mismatch (v4 vs v5) initially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Hands-on experience with reinforcement learning and DQN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 of exploration rate, training time, and hyperparameters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debug RL environments, save models, and evaluate agent performance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0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155</TotalTime>
  <Words>406</Words>
  <Application>Microsoft Office PowerPoint</Application>
  <PresentationFormat>Widescreen</PresentationFormat>
  <Paragraphs>60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Gill Sans MT</vt:lpstr>
      <vt:lpstr>Parcel</vt:lpstr>
      <vt:lpstr>BUILDING AN RL AGENT:  KUNGFU MASTER</vt:lpstr>
      <vt:lpstr>Problem Statement</vt:lpstr>
      <vt:lpstr>Proposed Solution</vt:lpstr>
      <vt:lpstr>Tech Stack</vt:lpstr>
      <vt:lpstr>Results</vt:lpstr>
      <vt:lpstr>PowerPoint Presentation</vt:lpstr>
      <vt:lpstr>Conclusion &amp;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10</cp:revision>
  <dcterms:created xsi:type="dcterms:W3CDTF">2025-07-24T15:37:07Z</dcterms:created>
  <dcterms:modified xsi:type="dcterms:W3CDTF">2025-07-26T16:02:04Z</dcterms:modified>
</cp:coreProperties>
</file>