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59" r:id="rId6"/>
    <p:sldId id="260" r:id="rId7"/>
    <p:sldId id="277" r:id="rId8"/>
    <p:sldId id="279" r:id="rId9"/>
    <p:sldId id="264" r:id="rId10"/>
    <p:sldId id="27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9195" autoAdjust="0"/>
  </p:normalViewPr>
  <p:slideViewPr>
    <p:cSldViewPr>
      <p:cViewPr varScale="1">
        <p:scale>
          <a:sx n="66" d="100"/>
          <a:sy n="66" d="100"/>
        </p:scale>
        <p:origin x="13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3F296-8BBB-4701-AD57-0D8A3C5007D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F98A-2567-469D-9E55-7BD993A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devop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What is DevOps?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2438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haparral Pro" panose="02060503040505020203" pitchFamily="18" charset="0"/>
              </a:rPr>
              <a:t>Combination of standard </a:t>
            </a:r>
            <a:r>
              <a:rPr lang="en-US" sz="2200" b="1" dirty="0">
                <a:latin typeface="Chaparral Pro" panose="02060503040505020203" pitchFamily="18" charset="0"/>
              </a:rPr>
              <a:t>practices</a:t>
            </a:r>
            <a:r>
              <a:rPr lang="en-US" sz="2200" dirty="0">
                <a:latin typeface="Chaparral Pro" panose="02060503040505020203" pitchFamily="18" charset="0"/>
              </a:rPr>
              <a:t>, and </a:t>
            </a:r>
            <a:r>
              <a:rPr lang="en-US" sz="2200" b="1" dirty="0">
                <a:latin typeface="Chaparral Pro" panose="02060503040505020203" pitchFamily="18" charset="0"/>
              </a:rPr>
              <a:t>tools</a:t>
            </a:r>
            <a:r>
              <a:rPr lang="en-US" sz="2200" dirty="0">
                <a:latin typeface="Chaparral Pro" panose="02060503040505020203" pitchFamily="18" charset="0"/>
              </a:rPr>
              <a:t> that increases an organization’s ability to </a:t>
            </a:r>
            <a:r>
              <a:rPr lang="en-US" sz="2200" b="1" dirty="0">
                <a:latin typeface="Chaparral Pro" panose="02060503040505020203" pitchFamily="18" charset="0"/>
              </a:rPr>
              <a:t>deliver</a:t>
            </a:r>
            <a:r>
              <a:rPr lang="en-US" sz="2200" dirty="0">
                <a:latin typeface="Chaparral Pro" panose="02060503040505020203" pitchFamily="18" charset="0"/>
              </a:rPr>
              <a:t> applications and services at </a:t>
            </a:r>
            <a:r>
              <a:rPr lang="en-US" sz="2200" b="1" dirty="0">
                <a:latin typeface="Chaparral Pro" panose="02060503040505020203" pitchFamily="18" charset="0"/>
              </a:rPr>
              <a:t>high</a:t>
            </a:r>
            <a:r>
              <a:rPr lang="en-US" sz="2200" dirty="0">
                <a:latin typeface="Chaparral Pro" panose="02060503040505020203" pitchFamily="18" charset="0"/>
              </a:rPr>
              <a:t> </a:t>
            </a:r>
            <a:r>
              <a:rPr lang="en-US" sz="2200" b="1" dirty="0">
                <a:latin typeface="Chaparral Pro" panose="02060503040505020203" pitchFamily="18" charset="0"/>
              </a:rPr>
              <a:t>velocity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Continuous Delivery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54868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Continuous Deployment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76962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Software development method that releases or deploys software automatically into the production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The difference between continuous delivery and continuous deployment is the presence of a manual approval to update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P</a:t>
            </a:r>
            <a:r>
              <a:rPr lang="en-US" sz="2200">
                <a:latin typeface="Chaparral Pro" panose="02060503040505020203" pitchFamily="18" charset="0"/>
              </a:rPr>
              <a:t>roduction </a:t>
            </a:r>
            <a:r>
              <a:rPr lang="en-US" sz="2200" dirty="0">
                <a:latin typeface="Chaparral Pro" panose="02060503040505020203" pitchFamily="18" charset="0"/>
              </a:rPr>
              <a:t>happens automatically without explicit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7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Autofit/>
          </a:bodyPr>
          <a:lstStyle/>
          <a:p>
            <a:r>
              <a:rPr lang="en-US" sz="3600">
                <a:latin typeface="Chaparral Pro" panose="02060503040505020203" pitchFamily="18" charset="0"/>
              </a:rPr>
              <a:t>Continuous Integration </a:t>
            </a:r>
            <a:r>
              <a:rPr lang="en-US" sz="3600" dirty="0">
                <a:latin typeface="Chaparral Pro" panose="02060503040505020203" pitchFamily="18" charset="0"/>
              </a:rPr>
              <a:t>Vs Continuous Deployment Vs Continuous Delivery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915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871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What is DevOps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72465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781" y="3200400"/>
            <a:ext cx="3519487" cy="36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DevOps Lifecycle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7" y="1524000"/>
            <a:ext cx="768690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DevOps Phases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9629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DevOps Tools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496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1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Continuous Integration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62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Chaparral Pro" panose="02060503040505020203" pitchFamily="18" charset="0"/>
              </a:rPr>
              <a:t>Continuous integration is a </a:t>
            </a:r>
            <a:r>
              <a:rPr lang="en-US" sz="2200" dirty="0">
                <a:solidFill>
                  <a:srgbClr val="007EB9"/>
                </a:solidFill>
                <a:latin typeface="Chaparral Pro" panose="02060503040505020203" pitchFamily="18" charset="0"/>
                <a:hlinkClick r:id="rId2"/>
              </a:rPr>
              <a:t>DevOps</a:t>
            </a:r>
            <a:r>
              <a:rPr lang="en-US" sz="2200" dirty="0">
                <a:solidFill>
                  <a:srgbClr val="333333"/>
                </a:solidFill>
                <a:latin typeface="Chaparral Pro" panose="02060503040505020203" pitchFamily="18" charset="0"/>
              </a:rPr>
              <a:t> software development practice where developers regularly merge their code changes into a central repository, after which automated builds and tests are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33333"/>
              </a:solidFill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Continuous integration most often refers to the build or integration stage of the software release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Every revision that is committed triggers an automated build and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Goal is to find and address bugs quicker, improve software quality, and reduce the time it takes to validate and release new software updates</a:t>
            </a:r>
          </a:p>
        </p:txBody>
      </p:sp>
    </p:spTree>
    <p:extLst>
      <p:ext uri="{BB962C8B-B14F-4D97-AF65-F5344CB8AC3E}">
        <p14:creationId xmlns:p14="http://schemas.microsoft.com/office/powerpoint/2010/main" val="249670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Continuous Integration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60" y="1524000"/>
            <a:ext cx="506884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5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Continuous Integration Tools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1413430" cy="928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69571"/>
            <a:ext cx="1228725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76600"/>
            <a:ext cx="2790825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732" y="4038600"/>
            <a:ext cx="3560211" cy="823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3" y="1938338"/>
            <a:ext cx="29146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16" y="4953000"/>
            <a:ext cx="2939010" cy="955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5343973"/>
            <a:ext cx="2423226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83" y="304800"/>
            <a:ext cx="8229600" cy="7988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Continuous Delivery</a:t>
            </a:r>
            <a:endParaRPr lang="en-IN" sz="3600" dirty="0">
              <a:latin typeface="Chaparral Pro" panose="02060503040505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7696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Every code change is built, tested, and then pushed to a non-production testing or staging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Automates the entire software release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haparral Pro" panose="02060503040505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haparral Pro" panose="02060503040505020203" pitchFamily="18" charset="0"/>
              </a:rPr>
              <a:t>Every revision that is committed triggers an automated flow that builds, tests, and then stages the update.</a:t>
            </a:r>
          </a:p>
        </p:txBody>
      </p:sp>
    </p:spTree>
    <p:extLst>
      <p:ext uri="{BB962C8B-B14F-4D97-AF65-F5344CB8AC3E}">
        <p14:creationId xmlns:p14="http://schemas.microsoft.com/office/powerpoint/2010/main" val="41716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217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Chaparral Pro</vt:lpstr>
      <vt:lpstr>Office Theme</vt:lpstr>
      <vt:lpstr>What is DevOps?</vt:lpstr>
      <vt:lpstr>What is DevOps</vt:lpstr>
      <vt:lpstr>DevOps Lifecycle</vt:lpstr>
      <vt:lpstr>DevOps Phases</vt:lpstr>
      <vt:lpstr>DevOps Tools</vt:lpstr>
      <vt:lpstr>Continuous Integration</vt:lpstr>
      <vt:lpstr>Continuous Integration</vt:lpstr>
      <vt:lpstr>Continuous Integration Tools</vt:lpstr>
      <vt:lpstr>Continuous Delivery</vt:lpstr>
      <vt:lpstr>Continuous Delivery</vt:lpstr>
      <vt:lpstr>Continuous Deployment</vt:lpstr>
      <vt:lpstr>Continuous Integration Vs Continuous Deployment Vs Continuous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Migration Services</dc:title>
  <dc:creator>pravin</dc:creator>
  <cp:lastModifiedBy>Pravin Savant</cp:lastModifiedBy>
  <cp:revision>549</cp:revision>
  <dcterms:created xsi:type="dcterms:W3CDTF">2006-08-16T00:00:00Z</dcterms:created>
  <dcterms:modified xsi:type="dcterms:W3CDTF">2023-04-28T15:02:37Z</dcterms:modified>
</cp:coreProperties>
</file>