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3" autoAdjust="0"/>
    <p:restoredTop sz="94660"/>
  </p:normalViewPr>
  <p:slideViewPr>
    <p:cSldViewPr snapToGrid="0">
      <p:cViewPr varScale="1">
        <p:scale>
          <a:sx n="79" d="100"/>
          <a:sy n="79" d="100"/>
        </p:scale>
        <p:origin x="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A13A-9F84-494E-B5FA-6B5602CAEEB7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0554-FC10-4B59-B116-581D368876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093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A13A-9F84-494E-B5FA-6B5602CAEEB7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0554-FC10-4B59-B116-581D368876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957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A13A-9F84-494E-B5FA-6B5602CAEEB7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0554-FC10-4B59-B116-581D368876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064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A13A-9F84-494E-B5FA-6B5602CAEEB7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0554-FC10-4B59-B116-581D368876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331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A13A-9F84-494E-B5FA-6B5602CAEEB7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0554-FC10-4B59-B116-581D368876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90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A13A-9F84-494E-B5FA-6B5602CAEEB7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0554-FC10-4B59-B116-581D368876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288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A13A-9F84-494E-B5FA-6B5602CAEEB7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0554-FC10-4B59-B116-581D368876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293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A13A-9F84-494E-B5FA-6B5602CAEEB7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0554-FC10-4B59-B116-581D368876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230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A13A-9F84-494E-B5FA-6B5602CAEEB7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0554-FC10-4B59-B116-581D368876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628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A13A-9F84-494E-B5FA-6B5602CAEEB7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0554-FC10-4B59-B116-581D368876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293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A13A-9F84-494E-B5FA-6B5602CAEEB7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0554-FC10-4B59-B116-581D368876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083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EA13A-9F84-494E-B5FA-6B5602CAEEB7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30554-FC10-4B59-B116-581D368876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4803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4859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IN" dirty="0"/>
              <a:t>Shopping Cart for a Bookstore–Database schema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0789" y="3602038"/>
            <a:ext cx="11129211" cy="1655762"/>
          </a:xfrm>
        </p:spPr>
        <p:txBody>
          <a:bodyPr>
            <a:normAutofit/>
          </a:bodyPr>
          <a:lstStyle/>
          <a:p>
            <a:r>
              <a:rPr lang="en-US" dirty="0" smtClean="0"/>
              <a:t>Problem statement: </a:t>
            </a:r>
            <a:r>
              <a:rPr lang="en-US" dirty="0"/>
              <a:t>you will be creating a website for “Shopping cart for a Book Store”. The website shall contain the details of the books available for shopping</a:t>
            </a:r>
            <a:r>
              <a:rPr lang="en-US" dirty="0" smtClean="0"/>
              <a:t>. In </a:t>
            </a:r>
            <a:r>
              <a:rPr lang="en-US" dirty="0"/>
              <a:t>this problem you will be responsible for designing the database tables</a:t>
            </a:r>
            <a:r>
              <a:rPr lang="en-US" dirty="0" smtClean="0"/>
              <a:t>. Refer </a:t>
            </a:r>
            <a:r>
              <a:rPr lang="en-US" dirty="0"/>
              <a:t>following </a:t>
            </a:r>
            <a:r>
              <a:rPr lang="en-US" dirty="0" smtClean="0"/>
              <a:t>guidelines to </a:t>
            </a:r>
            <a:r>
              <a:rPr lang="en-US" dirty="0"/>
              <a:t>design the table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6309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15189"/>
            <a:ext cx="10515600" cy="4054643"/>
          </a:xfrm>
        </p:spPr>
      </p:pic>
    </p:spTree>
    <p:extLst>
      <p:ext uri="{BB962C8B-B14F-4D97-AF65-F5344CB8AC3E}">
        <p14:creationId xmlns:p14="http://schemas.microsoft.com/office/powerpoint/2010/main" val="3324502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68" y="268231"/>
            <a:ext cx="10696073" cy="6228822"/>
          </a:xfrm>
        </p:spPr>
      </p:pic>
    </p:spTree>
    <p:extLst>
      <p:ext uri="{BB962C8B-B14F-4D97-AF65-F5344CB8AC3E}">
        <p14:creationId xmlns:p14="http://schemas.microsoft.com/office/powerpoint/2010/main" val="2785817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58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Shopping Cart for a Bookstore–Database schema design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Shopping Cart for a Bookstore–Database schema design</dc:title>
  <dc:creator>Hp</dc:creator>
  <cp:lastModifiedBy>Hp</cp:lastModifiedBy>
  <cp:revision>3</cp:revision>
  <dcterms:created xsi:type="dcterms:W3CDTF">2022-05-02T08:13:48Z</dcterms:created>
  <dcterms:modified xsi:type="dcterms:W3CDTF">2022-05-02T08:23:29Z</dcterms:modified>
</cp:coreProperties>
</file>