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3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A13A-9F84-494E-B5FA-6B5602CAEEB7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0554-FC10-4B59-B116-581D3688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5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Inserting the required data into tables.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Books: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6" y="1825625"/>
            <a:ext cx="11478127" cy="4810628"/>
          </a:xfrm>
        </p:spPr>
      </p:pic>
    </p:spTree>
    <p:extLst>
      <p:ext uri="{BB962C8B-B14F-4D97-AF65-F5344CB8AC3E}">
        <p14:creationId xmlns:p14="http://schemas.microsoft.com/office/powerpoint/2010/main" val="41831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Books: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5" y="1617385"/>
            <a:ext cx="11514221" cy="4716885"/>
          </a:xfrm>
        </p:spPr>
      </p:pic>
    </p:spTree>
    <p:extLst>
      <p:ext uri="{BB962C8B-B14F-4D97-AF65-F5344CB8AC3E}">
        <p14:creationId xmlns:p14="http://schemas.microsoft.com/office/powerpoint/2010/main" val="35755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Order_Details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5" y="1997242"/>
            <a:ext cx="10976793" cy="4283242"/>
          </a:xfrm>
        </p:spPr>
      </p:pic>
    </p:spTree>
    <p:extLst>
      <p:ext uri="{BB962C8B-B14F-4D97-AF65-F5344CB8AC3E}">
        <p14:creationId xmlns:p14="http://schemas.microsoft.com/office/powerpoint/2010/main" val="22936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Order_Details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8" y="1852863"/>
            <a:ext cx="11798532" cy="4451684"/>
          </a:xfrm>
        </p:spPr>
      </p:pic>
    </p:spTree>
    <p:extLst>
      <p:ext uri="{BB962C8B-B14F-4D97-AF65-F5344CB8AC3E}">
        <p14:creationId xmlns:p14="http://schemas.microsoft.com/office/powerpoint/2010/main" val="23530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Users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2" y="1552074"/>
            <a:ext cx="10765750" cy="4608093"/>
          </a:xfrm>
        </p:spPr>
      </p:pic>
    </p:spTree>
    <p:extLst>
      <p:ext uri="{BB962C8B-B14F-4D97-AF65-F5344CB8AC3E}">
        <p14:creationId xmlns:p14="http://schemas.microsoft.com/office/powerpoint/2010/main" val="41996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Users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5" y="1913021"/>
            <a:ext cx="10710020" cy="3777915"/>
          </a:xfrm>
        </p:spPr>
      </p:pic>
    </p:spTree>
    <p:extLst>
      <p:ext uri="{BB962C8B-B14F-4D97-AF65-F5344CB8AC3E}">
        <p14:creationId xmlns:p14="http://schemas.microsoft.com/office/powerpoint/2010/main" val="38769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Inserting the required data into tables.</vt:lpstr>
      <vt:lpstr>Table Books:</vt:lpstr>
      <vt:lpstr>Table Books:</vt:lpstr>
      <vt:lpstr>Table Order_Details</vt:lpstr>
      <vt:lpstr>Table Order_Details</vt:lpstr>
      <vt:lpstr>Table Users</vt:lpstr>
      <vt:lpstr>Table Users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for a Bookstore–Database schema design</dc:title>
  <dc:creator>Hp</dc:creator>
  <cp:lastModifiedBy>Hp</cp:lastModifiedBy>
  <cp:revision>6</cp:revision>
  <dcterms:created xsi:type="dcterms:W3CDTF">2022-05-02T08:13:48Z</dcterms:created>
  <dcterms:modified xsi:type="dcterms:W3CDTF">2022-05-02T09:01:33Z</dcterms:modified>
</cp:coreProperties>
</file>