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501" y="1979417"/>
            <a:ext cx="8825658" cy="2677648"/>
          </a:xfrm>
        </p:spPr>
        <p:txBody>
          <a:bodyPr/>
          <a:lstStyle/>
          <a:p>
            <a:r>
              <a:rPr lang="en-IN" sz="3200" dirty="0" smtClean="0"/>
              <a:t>             </a:t>
            </a:r>
            <a:r>
              <a:rPr lang="en-IN" sz="4000" b="1" dirty="0" smtClean="0">
                <a:solidFill>
                  <a:srgbClr val="00B050"/>
                </a:solidFill>
              </a:rPr>
              <a:t>The </a:t>
            </a:r>
            <a:r>
              <a:rPr lang="en-IN" sz="4000" b="1" dirty="0">
                <a:solidFill>
                  <a:srgbClr val="00B050"/>
                </a:solidFill>
              </a:rPr>
              <a:t>Sparks </a:t>
            </a:r>
            <a:r>
              <a:rPr lang="en-IN" sz="4000" b="1" dirty="0" smtClean="0">
                <a:solidFill>
                  <a:srgbClr val="00B050"/>
                </a:solidFill>
              </a:rPr>
              <a:t>Foundation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800" dirty="0"/>
              <a:t>Graduate Rotational Internship Program (GRIP</a:t>
            </a:r>
            <a:r>
              <a:rPr lang="en-IN" sz="2800" dirty="0" smtClean="0"/>
              <a:t>)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dirty="0" smtClean="0"/>
              <a:t>Intern In Data </a:t>
            </a:r>
            <a:r>
              <a:rPr lang="en-IN" sz="3200" dirty="0"/>
              <a:t>Science &amp; Business Analytics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518" y="3429844"/>
            <a:ext cx="9733623" cy="1394820"/>
          </a:xfrm>
        </p:spPr>
        <p:txBody>
          <a:bodyPr>
            <a:normAutofit fontScale="85000" lnSpcReduction="10000"/>
          </a:bodyPr>
          <a:lstStyle/>
          <a:p>
            <a:r>
              <a:rPr lang="en-IN" sz="2800" b="1" i="1" cap="none" dirty="0" smtClean="0"/>
              <a:t>Task</a:t>
            </a:r>
            <a:r>
              <a:rPr lang="en-IN" sz="2800" b="1" i="1" dirty="0" smtClean="0"/>
              <a:t> 01 </a:t>
            </a:r>
            <a:r>
              <a:rPr lang="en-IN" sz="2800" dirty="0" smtClean="0"/>
              <a:t>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/>
              <a:t>From the given ‘Iris’ dataset, predict the optimum number of </a:t>
            </a:r>
            <a:r>
              <a:rPr lang="en-IN" sz="2800" dirty="0" smtClean="0"/>
              <a:t>clusters and </a:t>
            </a:r>
            <a:r>
              <a:rPr lang="en-IN" sz="2800" dirty="0"/>
              <a:t>represent it visually.</a:t>
            </a:r>
            <a:endParaRPr lang="en-IN" sz="2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352673" y="5366084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             By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Rameshwar Waghmare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060448"/>
            <a:ext cx="12122377" cy="455691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For </a:t>
            </a:r>
            <a:r>
              <a:rPr lang="en-IN" dirty="0" smtClean="0">
                <a:solidFill>
                  <a:schemeClr val="tx1"/>
                </a:solidFill>
              </a:rPr>
              <a:t>query comment on this video.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			</a:t>
            </a:r>
            <a:r>
              <a:rPr lang="en-IN" smtClean="0">
                <a:solidFill>
                  <a:schemeClr val="tx1"/>
                </a:solidFill>
              </a:rPr>
              <a:t>	</a:t>
            </a:r>
            <a:r>
              <a:rPr lang="en-IN" smtClean="0">
                <a:solidFill>
                  <a:schemeClr val="tx1"/>
                </a:solidFill>
              </a:rPr>
              <a:t>             or</a:t>
            </a:r>
            <a:r>
              <a:rPr lang="en-IN" smtClean="0">
                <a:solidFill>
                  <a:schemeClr val="tx1"/>
                </a:solidFill>
              </a:rPr>
              <a:t/>
            </a:r>
            <a:br>
              <a:rPr lang="en-IN" smtClean="0">
                <a:solidFill>
                  <a:schemeClr val="tx1"/>
                </a:solidFill>
              </a:rPr>
            </a:br>
            <a:r>
              <a:rPr lang="en-IN" smtClean="0">
                <a:solidFill>
                  <a:schemeClr val="tx1"/>
                </a:solidFill>
              </a:rPr>
              <a:t>    E-mail </a:t>
            </a:r>
            <a:r>
              <a:rPr lang="en-IN" dirty="0" smtClean="0">
                <a:solidFill>
                  <a:schemeClr val="tx1"/>
                </a:solidFill>
              </a:rPr>
              <a:t>me on </a:t>
            </a:r>
            <a:r>
              <a:rPr lang="en-IN" u="sng" dirty="0" smtClean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</a:rPr>
              <a:t>waghrameshwar123@gmail.com</a:t>
            </a:r>
            <a:endParaRPr lang="en-IN" u="sng" dirty="0">
              <a:solidFill>
                <a:schemeClr val="tx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7370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             The Sparks Foundation Graduate Rotational Internship Program (GRIP)  Intern In Data Science &amp; Business Analytics  </vt:lpstr>
      <vt:lpstr>             For query comment on this video.                      or     E-mail me on waghrameshwar123@gmail.com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Graduate Rotational Internship Program (GRIP)</dc:title>
  <dc:creator>Rameshwar Waghmare</dc:creator>
  <cp:lastModifiedBy>Rameshwar Waghmare</cp:lastModifiedBy>
  <cp:revision>5</cp:revision>
  <dcterms:created xsi:type="dcterms:W3CDTF">2021-04-04T04:33:07Z</dcterms:created>
  <dcterms:modified xsi:type="dcterms:W3CDTF">2021-04-11T06:20:41Z</dcterms:modified>
</cp:coreProperties>
</file>