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501" y="1979417"/>
            <a:ext cx="8825658" cy="2677648"/>
          </a:xfrm>
        </p:spPr>
        <p:txBody>
          <a:bodyPr/>
          <a:lstStyle/>
          <a:p>
            <a:r>
              <a:rPr lang="en-IN" sz="3200" dirty="0" smtClean="0"/>
              <a:t>             </a:t>
            </a:r>
            <a:r>
              <a:rPr lang="en-IN" sz="4000" b="1" dirty="0" smtClean="0">
                <a:solidFill>
                  <a:srgbClr val="00B050"/>
                </a:solidFill>
              </a:rPr>
              <a:t>The </a:t>
            </a:r>
            <a:r>
              <a:rPr lang="en-IN" sz="4000" b="1" dirty="0">
                <a:solidFill>
                  <a:srgbClr val="00B050"/>
                </a:solidFill>
              </a:rPr>
              <a:t>Sparks </a:t>
            </a:r>
            <a:r>
              <a:rPr lang="en-IN" sz="4000" b="1" dirty="0" smtClean="0">
                <a:solidFill>
                  <a:srgbClr val="00B050"/>
                </a:solidFill>
              </a:rPr>
              <a:t>Foundation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2800" dirty="0"/>
              <a:t>Graduate Rotational Internship Program (GRIP</a:t>
            </a:r>
            <a:r>
              <a:rPr lang="en-IN" sz="2800" dirty="0" smtClean="0"/>
              <a:t>)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3200" dirty="0" smtClean="0"/>
              <a:t>Intern In Data </a:t>
            </a:r>
            <a:r>
              <a:rPr lang="en-IN" sz="3200" dirty="0"/>
              <a:t>Science &amp; Business Analytics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998" y="3502033"/>
            <a:ext cx="8825658" cy="139482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i="1" cap="none" dirty="0" smtClean="0"/>
              <a:t>Task</a:t>
            </a:r>
            <a:r>
              <a:rPr lang="en-IN" sz="2800" b="1" i="1" dirty="0" smtClean="0"/>
              <a:t> 01 </a:t>
            </a:r>
            <a:r>
              <a:rPr lang="en-IN" sz="2800" dirty="0" smtClean="0"/>
              <a:t>: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cap="none" dirty="0" smtClean="0"/>
              <a:t>Predict The Percentage Of An Student Based On The Number Of Study Hours Using Supervised ML.</a:t>
            </a:r>
            <a:endParaRPr lang="en-IN" sz="28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352673" y="5366084"/>
            <a:ext cx="4302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             By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Rameshwar Waghmare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8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060448"/>
            <a:ext cx="12122377" cy="455691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For query comment on this video.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					</a:t>
            </a:r>
            <a:r>
              <a:rPr lang="en-IN" smtClean="0">
                <a:solidFill>
                  <a:schemeClr val="tx1"/>
                </a:solidFill>
              </a:rPr>
              <a:t>or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E-mail me on </a:t>
            </a:r>
            <a:r>
              <a:rPr lang="en-IN" u="sng" dirty="0" smtClean="0">
                <a:solidFill>
                  <a:schemeClr val="tx1"/>
                </a:solidFill>
                <a:uFill>
                  <a:solidFill>
                    <a:srgbClr val="0070C0"/>
                  </a:solidFill>
                </a:uFill>
              </a:rPr>
              <a:t>waghrameshwar123@gmail.com</a:t>
            </a:r>
            <a:endParaRPr lang="en-IN" u="sng" dirty="0">
              <a:solidFill>
                <a:schemeClr val="tx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7370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             The Sparks Foundation Graduate Rotational Internship Program (GRIP)  Intern In Data Science &amp; Business Analytics  </vt:lpstr>
      <vt:lpstr>For query comment on this video.         or E-mail me on waghrameshwar123@gmail.com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Graduate Rotational Internship Program (GRIP)</dc:title>
  <dc:creator>Rameshwar Waghmare</dc:creator>
  <cp:lastModifiedBy>Rameshwar Waghmare</cp:lastModifiedBy>
  <cp:revision>4</cp:revision>
  <dcterms:created xsi:type="dcterms:W3CDTF">2021-04-04T04:33:07Z</dcterms:created>
  <dcterms:modified xsi:type="dcterms:W3CDTF">2021-04-04T05:25:06Z</dcterms:modified>
</cp:coreProperties>
</file>