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CD20-EE21-4609-A9E7-FEAFD261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870FA-F7FD-4624-962D-1A6269F3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1110-4FBB-4317-AD01-5933F47D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9595-1986-4FEA-B127-E8933827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3CB6-7A49-496B-815C-11D8CC15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7802-1DDE-401F-8E58-9DA47970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8FB6-4346-45D1-B817-02BC2569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25AC-F1FA-48F4-B3BA-BF9D9443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16C3-F79B-4680-BB65-1E2B405C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F8BA-4524-4E3E-9EBF-D0EA6BC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C751D-8F10-4986-9506-B9AB66690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C01C-10B2-4662-B16F-3CFAD200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2EB4-8C53-43D6-94AA-030ABA34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9AAF-D89F-453F-8F75-FAF66DFE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05D8-3532-45E3-85DC-A84FB91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5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C7B-1B1D-40FE-A3FB-2DE050AC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FC65-3D48-4955-B8AF-9FDACF9F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BE42-7262-4DB9-8C04-C90B84CF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F359-C66F-49F6-ABD0-62629F16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7298-13F7-4897-B0B0-87B71314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2E65-75DB-4440-97AF-D87B0B05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B941-FFE6-4FB7-8CB9-59F75324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CC0F-675A-45D6-A8B7-9B75BC5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ED32-50D3-4B90-AB77-B1646389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AD07-077B-4F0A-850B-C808D0A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E5EC-6420-4A2C-9F7A-AB74F0CB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BFBF-72CF-40B2-89EA-184C40A8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C320E-5C51-47AE-90CC-9915BC14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9939-96EB-4573-A9DD-998B0B3C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6FDF-F66F-454D-9AAA-E2F346D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1EFEC-FAB8-4B43-BD65-0DE7620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91EE-8987-449D-B61D-AD709DFB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2FACB-F751-42F9-8EB0-C3128C8D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3794C-E671-47BD-BBDC-4986D92F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FDBEC-E934-449C-A2B8-CF02082E9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149E1-95E7-454C-A04A-09F42442E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B4E07-255B-4571-960F-DF85D0FF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5D9C4-7EB4-4FDE-9596-404BFA2A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27871-14FD-401C-BBA3-AB5CBA9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B411-CF2F-4B63-9BB1-EE0AB23E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97BA0-4BFC-4926-8DE9-1B4A9E7B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E81FC-44A7-4C40-B67B-B3E9E037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838C-47CD-4F6F-8587-5B92512B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C9E74-2384-4017-9DB1-1549BB33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23D67-24E9-4D62-8D53-15A692BB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39717-57B7-4AF0-B36D-71EDD9A2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D789-43BE-479D-A26F-5280531B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C8D3-5913-4FBE-ABEA-2188C18E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D50A-D048-4DB0-B3F6-CE8FE48DC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0024-F454-4855-8081-2D4380FE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82DD-E273-4718-B3AB-A091BA72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2558-DF0B-4EC7-BCF4-C8ACD400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595-F3C3-487A-AD8A-191A11D0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1DD80-085B-4974-AC77-D4CB877F6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0641F-F3B9-4D67-83BF-2E4FAF77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9215D-DA32-4A97-815B-AD10D2F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4450-FCA5-4F7C-8B08-A47FEBC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4B43-24E2-4EE4-A21F-15A0773F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84E7-08A0-4CE9-8F5D-7E559C3F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FB8A-7977-4203-9763-E7261093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5C0B-80FD-4CB6-8EFD-54B364C6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6415-E807-4F2E-835D-D1F91F69986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A0D1-8B42-40CD-A567-7C2ED6801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3CA3-4258-439E-A753-21E60FF2A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6D31AC-F732-4DD4-A6B2-CC382C34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71" y="102134"/>
            <a:ext cx="26955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crashes: </a:t>
            </a:r>
            <a:r>
              <a:rPr lang="en-US" dirty="0"/>
              <a:t>11266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Counties 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Cities: 327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1B942-ABE4-4ACA-B1E0-DE4D1E95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" y="1211388"/>
            <a:ext cx="3825572" cy="2217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7211C-02DA-4EE7-911A-9BC70DD0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4" y="3926163"/>
            <a:ext cx="3010161" cy="967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00DCC-8D34-46F2-A064-BD2C1F6E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27" y="748465"/>
            <a:ext cx="1539373" cy="5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66C6E-01EE-4F5C-8232-9E39F7051930}"/>
              </a:ext>
            </a:extLst>
          </p:cNvPr>
          <p:cNvSpPr txBox="1"/>
          <p:nvPr/>
        </p:nvSpPr>
        <p:spPr>
          <a:xfrm>
            <a:off x="4455384" y="102134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7% involved intoxicated Bikers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154EA-FC7C-4A06-AC20-77C58506B91B}"/>
              </a:ext>
            </a:extLst>
          </p:cNvPr>
          <p:cNvSpPr txBox="1"/>
          <p:nvPr/>
        </p:nvSpPr>
        <p:spPr>
          <a:xfrm>
            <a:off x="352294" y="3439923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71% were in urban areas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D5CB5-D051-4480-A28F-22A677B20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419" y="2483260"/>
            <a:ext cx="1691787" cy="132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631BB-AA52-494D-BCFB-213C08756174}"/>
              </a:ext>
            </a:extLst>
          </p:cNvPr>
          <p:cNvSpPr txBox="1"/>
          <p:nvPr/>
        </p:nvSpPr>
        <p:spPr>
          <a:xfrm>
            <a:off x="4455383" y="1388344"/>
            <a:ext cx="277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Least crashes on Sundays (due to low traffic?)</a:t>
            </a:r>
          </a:p>
          <a:p>
            <a:r>
              <a:rPr lang="en-US" b="1" dirty="0"/>
              <a:t>Other days are almost equal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A9964-DD67-413F-954C-6153F4B35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255" y="744655"/>
            <a:ext cx="1470787" cy="579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25687-E451-4382-A697-7A951F4902BD}"/>
              </a:ext>
            </a:extLst>
          </p:cNvPr>
          <p:cNvSpPr txBox="1"/>
          <p:nvPr/>
        </p:nvSpPr>
        <p:spPr>
          <a:xfrm>
            <a:off x="7198255" y="102134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14.74% were Hit-n-Run cases</a:t>
            </a:r>
          </a:p>
        </p:txBody>
      </p:sp>
    </p:spTree>
    <p:extLst>
      <p:ext uri="{BB962C8B-B14F-4D97-AF65-F5344CB8AC3E}">
        <p14:creationId xmlns:p14="http://schemas.microsoft.com/office/powerpoint/2010/main" val="331544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BA1B7-A144-4835-881B-E1AD9C1F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10" y="4240335"/>
            <a:ext cx="2684227" cy="146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B0BA1-7055-4C37-85DB-475878976E85}"/>
              </a:ext>
            </a:extLst>
          </p:cNvPr>
          <p:cNvSpPr txBox="1"/>
          <p:nvPr/>
        </p:nvSpPr>
        <p:spPr>
          <a:xfrm>
            <a:off x="3380561" y="3611730"/>
            <a:ext cx="235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Counties with most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C8768-D428-4F66-8505-FEA3164D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61" y="921105"/>
            <a:ext cx="1856639" cy="250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F9ACE-BFC0-4D8A-B7C5-024F64FEE43E}"/>
              </a:ext>
            </a:extLst>
          </p:cNvPr>
          <p:cNvSpPr txBox="1"/>
          <p:nvPr/>
        </p:nvSpPr>
        <p:spPr>
          <a:xfrm>
            <a:off x="3524987" y="190558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crashes happen in Summer Months (Jun-Sep)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61BE1-A831-41C1-8514-CF01E18A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50" y="899697"/>
            <a:ext cx="1973751" cy="1348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1F6A1-4466-4FFF-B406-06140D704B33}"/>
              </a:ext>
            </a:extLst>
          </p:cNvPr>
          <p:cNvSpPr txBox="1"/>
          <p:nvPr/>
        </p:nvSpPr>
        <p:spPr>
          <a:xfrm>
            <a:off x="6304450" y="190558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than half are white bikers (54.83%)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F3CD0-CDF7-441D-AC14-2ABA314C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370" y="4129741"/>
            <a:ext cx="2301439" cy="1851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909AB-BF10-480D-B5C1-BBEE5211A593}"/>
              </a:ext>
            </a:extLst>
          </p:cNvPr>
          <p:cNvSpPr txBox="1"/>
          <p:nvPr/>
        </p:nvSpPr>
        <p:spPr>
          <a:xfrm>
            <a:off x="5940403" y="3761227"/>
            <a:ext cx="44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cities with most crashes are: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8D14B-6BA8-488C-A218-83D48075A170}"/>
              </a:ext>
            </a:extLst>
          </p:cNvPr>
          <p:cNvSpPr/>
          <p:nvPr/>
        </p:nvSpPr>
        <p:spPr>
          <a:xfrm>
            <a:off x="5940403" y="3576561"/>
            <a:ext cx="400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About 1/5</a:t>
            </a:r>
            <a:r>
              <a:rPr lang="en-US" b="1" baseline="30000" dirty="0"/>
              <a:t>th</a:t>
            </a:r>
            <a:r>
              <a:rPr lang="en-US" b="1" dirty="0"/>
              <a:t> crashes are from rural areas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45179D-6F72-465E-BEB0-52ED277AF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4268" y="654856"/>
            <a:ext cx="1707028" cy="2141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E46581-B6EA-43C7-BF7E-53C6A484D8C8}"/>
              </a:ext>
            </a:extLst>
          </p:cNvPr>
          <p:cNvSpPr txBox="1"/>
          <p:nvPr/>
        </p:nvSpPr>
        <p:spPr>
          <a:xfrm>
            <a:off x="9083913" y="208298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grouping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66B8B5-9EE4-4655-89BD-257E3D12E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5096" y="4381835"/>
            <a:ext cx="1310754" cy="716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75A333-483C-4FE9-B771-3E1E3649D682}"/>
              </a:ext>
            </a:extLst>
          </p:cNvPr>
          <p:cNvSpPr txBox="1"/>
          <p:nvPr/>
        </p:nvSpPr>
        <p:spPr>
          <a:xfrm>
            <a:off x="9556118" y="3929858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grouping</a:t>
            </a:r>
          </a:p>
        </p:txBody>
      </p:sp>
    </p:spTree>
    <p:extLst>
      <p:ext uri="{BB962C8B-B14F-4D97-AF65-F5344CB8AC3E}">
        <p14:creationId xmlns:p14="http://schemas.microsoft.com/office/powerpoint/2010/main" val="309105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70058-E798-41BB-82C9-8277301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6" y="273749"/>
            <a:ext cx="3894157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9B64C-2B07-4A25-850C-1CE456AD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6" y="3901184"/>
            <a:ext cx="3421677" cy="295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ABB9FC-D121-4C4E-A466-CBAE856A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75" y="464640"/>
            <a:ext cx="3688400" cy="2903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496A06-48BC-405F-9ED5-6764DDE96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18" y="426832"/>
            <a:ext cx="3612193" cy="290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811AB-17B0-49C3-A22F-8CFB439108C8}"/>
              </a:ext>
            </a:extLst>
          </p:cNvPr>
          <p:cNvSpPr txBox="1"/>
          <p:nvPr/>
        </p:nvSpPr>
        <p:spPr>
          <a:xfrm>
            <a:off x="238862" y="95308"/>
            <a:ext cx="55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Crash Severity Vs. Gender – multiple 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E1F06-C1F0-4673-9CAA-8CA0AC48FF23}"/>
              </a:ext>
            </a:extLst>
          </p:cNvPr>
          <p:cNvSpPr txBox="1"/>
          <p:nvPr/>
        </p:nvSpPr>
        <p:spPr>
          <a:xfrm>
            <a:off x="5014536" y="95308"/>
            <a:ext cx="20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6A2CA-751E-48A5-A38C-DD6B8CB65A47}"/>
              </a:ext>
            </a:extLst>
          </p:cNvPr>
          <p:cNvSpPr txBox="1"/>
          <p:nvPr/>
        </p:nvSpPr>
        <p:spPr>
          <a:xfrm>
            <a:off x="243256" y="3429000"/>
            <a:ext cx="20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693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C73C3-9314-4624-95B9-F5F33F99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528" y="1925388"/>
            <a:ext cx="4182072" cy="2204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42339-B32B-42E1-9E1E-A254EF61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0" y="2328251"/>
            <a:ext cx="1386960" cy="2110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FC38D-05B5-469A-9B3A-F3AC05F972D8}"/>
              </a:ext>
            </a:extLst>
          </p:cNvPr>
          <p:cNvSpPr txBox="1"/>
          <p:nvPr/>
        </p:nvSpPr>
        <p:spPr>
          <a:xfrm>
            <a:off x="172581" y="1602223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no drastic change in crash counts from 2007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5253C-261E-4FD8-B9D8-2267D5611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" y="4491261"/>
            <a:ext cx="2860046" cy="202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1F196C-4534-4E0D-8118-47F578007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56" y="282891"/>
            <a:ext cx="26955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crashes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11266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Counties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327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40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39F4B-8B19-4A43-8202-355FF7F6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9" y="395977"/>
            <a:ext cx="305588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123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 Waghray</dc:creator>
  <cp:lastModifiedBy>Rashi Waghray</cp:lastModifiedBy>
  <cp:revision>11</cp:revision>
  <dcterms:created xsi:type="dcterms:W3CDTF">2020-04-09T22:36:36Z</dcterms:created>
  <dcterms:modified xsi:type="dcterms:W3CDTF">2020-04-13T01:43:58Z</dcterms:modified>
</cp:coreProperties>
</file>