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9. 9. 2025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9C711-5315-3A0D-46E8-D49A9D8A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10DE6-F4CD-EBB9-1EFA-BE7A9F2E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Konštanta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552BCA-6F41-7030-A48B-D9C2BFD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Konštanta je ako premenná, ale jej hodnota sa nemá meniť.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 názov konštanty sa používajú veľké písmená.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Je to iba dohoda, </a:t>
            </a:r>
            <a:r>
              <a:rPr lang="sk-SK" sz="2800" dirty="0" err="1"/>
              <a:t>Python</a:t>
            </a:r>
            <a:r>
              <a:rPr lang="sk-SK" sz="2800" dirty="0"/>
              <a:t> nekontroluje, či konštantu meníme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82205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BCB1C-6EE4-34E5-09ED-685F4A538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CE6CE-A0DD-7232-45FD-6CFF2CD1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Vstup a výstup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2FE347-A3EB-6166-3866-BB2CC8A3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sk-SK" sz="2800" dirty="0"/>
              <a:t>do konzoly vypíšeme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sk-SK" sz="2800" dirty="0"/>
              <a:t>z klávesnice načítame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endParaRPr lang="sk-SK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0E36EDC-73A8-40A3-30A8-DCA9EB692E3F}"/>
              </a:ext>
            </a:extLst>
          </p:cNvPr>
          <p:cNvSpPr txBox="1">
            <a:spLocks/>
          </p:cNvSpPr>
          <p:nvPr/>
        </p:nvSpPr>
        <p:spPr>
          <a:xfrm>
            <a:off x="838200" y="30297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F-</a:t>
            </a:r>
            <a:r>
              <a:rPr lang="sk-SK" sz="4000" dirty="0" err="1"/>
              <a:t>String</a:t>
            </a:r>
            <a:endParaRPr lang="sk-SK" sz="40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999EE19-76A3-9606-48BB-2F5434FF4F7D}"/>
              </a:ext>
            </a:extLst>
          </p:cNvPr>
          <p:cNvSpPr txBox="1">
            <a:spLocks/>
          </p:cNvSpPr>
          <p:nvPr/>
        </p:nvSpPr>
        <p:spPr>
          <a:xfrm>
            <a:off x="2062842" y="4226493"/>
            <a:ext cx="8942615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Umožňuje nám vkladať do reťazca premenné.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Príklad: </a:t>
            </a:r>
            <a:br>
              <a:rPr lang="sk-SK" sz="2800" dirty="0"/>
            </a:b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f"Ahoj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{meno} z obce {obec}, rád ťa vidím!"</a:t>
            </a:r>
            <a:endParaRPr lang="sk-SK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Jazyk </a:t>
            </a:r>
            <a:r>
              <a:rPr lang="sk-SK" dirty="0" err="1"/>
              <a:t>Python</a:t>
            </a:r>
            <a:r>
              <a:rPr lang="sk-SK" dirty="0"/>
              <a:t>,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Semantic</a:t>
            </a:r>
            <a:r>
              <a:rPr lang="sk-SK" dirty="0"/>
              <a:t> </a:t>
            </a:r>
            <a:r>
              <a:rPr lang="sk-SK" dirty="0" err="1"/>
              <a:t>versioning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Kompilovaný </a:t>
            </a:r>
            <a:r>
              <a:rPr lang="sk-SK" dirty="0" err="1"/>
              <a:t>vs</a:t>
            </a:r>
            <a:r>
              <a:rPr lang="sk-SK" dirty="0"/>
              <a:t> Interpretovaný jazyk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Interaktívne programovanie a Skripty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Premenné a konštanty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Vstup a výstup, </a:t>
            </a:r>
            <a:br>
              <a:rPr lang="sk-SK" dirty="0"/>
            </a:br>
            <a:r>
              <a:rPr lang="sk-SK" dirty="0"/>
              <a:t>f-</a:t>
            </a:r>
            <a:r>
              <a:rPr lang="sk-SK" dirty="0" err="1"/>
              <a:t>stringy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FAAD95A5-F511-D032-36B3-6345B022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922095"/>
            <a:ext cx="5642312" cy="977620"/>
          </a:xfrm>
        </p:spPr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59" y="1899715"/>
            <a:ext cx="5724855" cy="27281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dirty="0" err="1"/>
              <a:t>Vlastnosti</a:t>
            </a:r>
            <a:r>
              <a:rPr lang="fr-FR" dirty="0"/>
              <a:t>:</a:t>
            </a:r>
          </a:p>
          <a:p>
            <a:pPr lvl="1"/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 </a:t>
            </a:r>
          </a:p>
          <a:p>
            <a:pPr lvl="1"/>
            <a:r>
              <a:rPr lang="fr-FR" sz="2800" dirty="0" err="1"/>
              <a:t>všeobecné</a:t>
            </a:r>
            <a:r>
              <a:rPr lang="fr-FR" sz="2800" dirty="0"/>
              <a:t> </a:t>
            </a:r>
            <a:r>
              <a:rPr lang="fr-FR" sz="2800" dirty="0" err="1"/>
              <a:t>použitie</a:t>
            </a:r>
            <a:endParaRPr lang="fr-FR" sz="2800" dirty="0"/>
          </a:p>
          <a:p>
            <a:pPr lvl="1"/>
            <a:r>
              <a:rPr lang="fr-FR" sz="2800" dirty="0" err="1"/>
              <a:t>dynamické</a:t>
            </a:r>
            <a:r>
              <a:rPr lang="fr-FR" sz="2800" dirty="0"/>
              <a:t> </a:t>
            </a:r>
            <a:r>
              <a:rPr lang="fr-FR" sz="2800" dirty="0" err="1"/>
              <a:t>typovanie</a:t>
            </a:r>
            <a:endParaRPr lang="sk-SK" sz="2800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https://www.python.org/downloads/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C106F-4464-5298-BDCB-06CA4CBB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0C67BA2-42C0-6BA9-37B9-F4D75DF2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25BC2E-2B3A-1FF6-FD5C-757CD44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5648815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 err="1"/>
              <a:t>Použitie</a:t>
            </a:r>
            <a:r>
              <a:rPr lang="fr-FR" dirty="0"/>
              <a:t>:</a:t>
            </a:r>
          </a:p>
          <a:p>
            <a:pPr lvl="1"/>
            <a:r>
              <a:rPr lang="fr-FR" sz="2800" dirty="0" err="1"/>
              <a:t>umelá</a:t>
            </a:r>
            <a:r>
              <a:rPr lang="fr-FR" sz="2800" dirty="0"/>
              <a:t> </a:t>
            </a:r>
            <a:r>
              <a:rPr lang="fr-FR" sz="2800" dirty="0" err="1"/>
              <a:t>inteligencia</a:t>
            </a:r>
            <a:endParaRPr lang="fr-FR" sz="2800" dirty="0"/>
          </a:p>
          <a:p>
            <a:pPr lvl="1"/>
            <a:r>
              <a:rPr lang="fr-FR" sz="2800" dirty="0" err="1"/>
              <a:t>strojové</a:t>
            </a:r>
            <a:r>
              <a:rPr lang="fr-FR" sz="2800" dirty="0"/>
              <a:t> </a:t>
            </a:r>
            <a:r>
              <a:rPr lang="fr-FR" sz="2800" dirty="0" err="1"/>
              <a:t>učenie</a:t>
            </a:r>
            <a:endParaRPr lang="fr-FR" sz="2800" dirty="0"/>
          </a:p>
          <a:p>
            <a:pPr lvl="1"/>
            <a:r>
              <a:rPr lang="fr-FR" sz="2800" dirty="0" err="1"/>
              <a:t>dátová</a:t>
            </a:r>
            <a:r>
              <a:rPr lang="fr-FR" sz="2800" dirty="0"/>
              <a:t> </a:t>
            </a:r>
            <a:r>
              <a:rPr lang="fr-FR" sz="2800" dirty="0" err="1"/>
              <a:t>analytika</a:t>
            </a:r>
            <a:r>
              <a:rPr lang="fr-FR" sz="2800" dirty="0"/>
              <a:t> a </a:t>
            </a:r>
            <a:r>
              <a:rPr lang="fr-FR" sz="2800" dirty="0" err="1"/>
              <a:t>dátová</a:t>
            </a:r>
            <a:r>
              <a:rPr lang="fr-FR" sz="2800" dirty="0"/>
              <a:t> veda</a:t>
            </a:r>
            <a:endParaRPr lang="sk-SK" sz="2800" dirty="0"/>
          </a:p>
          <a:p>
            <a:pPr marL="342900" lvl="1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i="1" dirty="0"/>
              <a:t>Novšie verzie sú často nekompatibilné so starými </a:t>
            </a:r>
            <a:br>
              <a:rPr lang="sk-SK" i="1" dirty="0"/>
            </a:br>
            <a:r>
              <a:rPr lang="sk-SK" i="1" dirty="0"/>
              <a:t>a je nutná migrácia</a:t>
            </a:r>
          </a:p>
        </p:txBody>
      </p:sp>
    </p:spTree>
    <p:extLst>
      <p:ext uri="{BB962C8B-B14F-4D97-AF65-F5344CB8AC3E}">
        <p14:creationId xmlns:p14="http://schemas.microsoft.com/office/powerpoint/2010/main" val="5490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4FD-AC52-B6C6-3CE9-5E452A9D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Semantic</a:t>
            </a:r>
            <a:r>
              <a:rPr lang="sk-SK" sz="4000" dirty="0"/>
              <a:t> </a:t>
            </a:r>
            <a:r>
              <a:rPr lang="sk-SK" sz="4000" dirty="0" err="1"/>
              <a:t>versioning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verzií</a:t>
            </a:r>
            <a:r>
              <a:rPr lang="fr-FR" sz="2800" dirty="0"/>
              <a:t> vo </a:t>
            </a:r>
            <a:r>
              <a:rPr lang="fr-FR" sz="2800" dirty="0" err="1"/>
              <a:t>formáte</a:t>
            </a:r>
            <a:r>
              <a:rPr lang="fr-FR" sz="2800" dirty="0"/>
              <a:t> </a:t>
            </a:r>
            <a:r>
              <a:rPr lang="fr-FR" sz="2800" i="1" dirty="0"/>
              <a:t>MAJOR.MINOR.PATCH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Používané</a:t>
            </a:r>
            <a:r>
              <a:rPr lang="fr-FR" sz="2800" dirty="0"/>
              <a:t> </a:t>
            </a:r>
            <a:r>
              <a:rPr lang="fr-FR" sz="2800" dirty="0" err="1"/>
              <a:t>napr</a:t>
            </a:r>
            <a:r>
              <a:rPr lang="fr-FR" sz="2800" dirty="0"/>
              <a:t>. v </a:t>
            </a:r>
            <a:r>
              <a:rPr lang="fr-FR" sz="2800" dirty="0" err="1"/>
              <a:t>knižniciach</a:t>
            </a:r>
            <a:r>
              <a:rPr lang="fr-FR" sz="2800" dirty="0"/>
              <a:t> v </a:t>
            </a:r>
            <a:r>
              <a:rPr lang="fr-FR" sz="2800" dirty="0" err="1"/>
              <a:t>Javascripte</a:t>
            </a:r>
            <a:r>
              <a:rPr lang="fr-FR" sz="2800" dirty="0"/>
              <a:t>, Pythone a </a:t>
            </a:r>
            <a:r>
              <a:rPr lang="fr-FR" sz="2800" dirty="0" err="1"/>
              <a:t>Jave</a:t>
            </a:r>
            <a:r>
              <a:rPr lang="fr-FR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Príklad</a:t>
            </a:r>
            <a:r>
              <a:rPr lang="fr-FR" sz="2800" dirty="0"/>
              <a:t>: </a:t>
            </a:r>
            <a:r>
              <a:rPr lang="fr-FR" sz="2800" dirty="0">
                <a:latin typeface="Consolas" panose="020B0609020204030204" pitchFamily="49" charset="0"/>
              </a:rPr>
              <a:t>3.13.7</a:t>
            </a:r>
            <a:r>
              <a:rPr lang="fr-FR" sz="2800" dirty="0"/>
              <a:t>, </a:t>
            </a:r>
            <a:r>
              <a:rPr lang="fr-FR" sz="2800" dirty="0">
                <a:latin typeface="Consolas" panose="020B0609020204030204" pitchFamily="49" charset="0"/>
              </a:rPr>
              <a:t>1.0.0</a:t>
            </a:r>
          </a:p>
          <a:p>
            <a:pPr lvl="1">
              <a:spcBef>
                <a:spcPts val="1200"/>
              </a:spcBef>
            </a:pPr>
            <a:r>
              <a:rPr lang="fr-FR" sz="2800" i="1" dirty="0"/>
              <a:t>MAJOR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veľké</a:t>
            </a:r>
            <a:r>
              <a:rPr lang="fr-FR" sz="2800" dirty="0"/>
              <a:t> a </a:t>
            </a:r>
            <a:r>
              <a:rPr lang="fr-FR" sz="2800" dirty="0" err="1"/>
              <a:t>nekompatibilné</a:t>
            </a:r>
            <a:r>
              <a:rPr lang="fr-FR" sz="2800" dirty="0"/>
              <a:t> </a:t>
            </a:r>
            <a:r>
              <a:rPr lang="fr-FR" sz="2800" dirty="0" err="1"/>
              <a:t>zmeny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MINOR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nová</a:t>
            </a:r>
            <a:r>
              <a:rPr lang="fr-FR" sz="2800" dirty="0"/>
              <a:t> </a:t>
            </a:r>
            <a:r>
              <a:rPr lang="fr-FR" sz="2800" dirty="0" err="1"/>
              <a:t>funkcionalita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kompatibilná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PATCH </a:t>
            </a:r>
            <a:r>
              <a:rPr lang="fr-FR" sz="2800" dirty="0"/>
              <a:t>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oprava</a:t>
            </a:r>
            <a:r>
              <a:rPr lang="fr-FR" sz="2800" dirty="0"/>
              <a:t> </a:t>
            </a:r>
            <a:r>
              <a:rPr lang="fr-FR" sz="2800" dirty="0" err="1"/>
              <a:t>chýb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kompatibiliná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3D3A-BF72-2A0C-E7BF-D719609D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3F62B7-D01A-1E56-E45B-F099178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488891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48A29-7DD6-F8B0-881A-549454B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3200" dirty="0" err="1"/>
              <a:t>Interpretovaný</a:t>
            </a:r>
            <a:r>
              <a:rPr lang="fr-FR" sz="3200" dirty="0"/>
              <a:t> </a:t>
            </a:r>
            <a:r>
              <a:rPr lang="fr-FR" sz="3200" dirty="0" err="1"/>
              <a:t>jazyk</a:t>
            </a:r>
            <a:r>
              <a:rPr lang="fr-FR" sz="3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3200" dirty="0" err="1"/>
              <a:t>interaktívny</a:t>
            </a:r>
            <a:r>
              <a:rPr lang="fr-FR" sz="3200" dirty="0"/>
              <a:t>, </a:t>
            </a:r>
            <a:r>
              <a:rPr lang="fr-FR" sz="3200" dirty="0" err="1"/>
              <a:t>skriptovací</a:t>
            </a:r>
            <a:r>
              <a:rPr lang="fr-FR" sz="3200" dirty="0"/>
              <a:t>, </a:t>
            </a:r>
            <a:r>
              <a:rPr lang="fr-FR" sz="3200" dirty="0" err="1"/>
              <a:t>pomalší</a:t>
            </a:r>
            <a:endParaRPr lang="fr-FR" sz="3200" dirty="0"/>
          </a:p>
          <a:p>
            <a:pPr lvl="1">
              <a:spcBef>
                <a:spcPts val="1200"/>
              </a:spcBef>
            </a:pPr>
            <a:r>
              <a:rPr lang="fr-FR" sz="3200" dirty="0" err="1"/>
              <a:t>potrebuje</a:t>
            </a:r>
            <a:r>
              <a:rPr lang="fr-FR" sz="3200" dirty="0"/>
              <a:t> </a:t>
            </a:r>
            <a:r>
              <a:rPr lang="fr-FR" sz="3200" dirty="0" err="1"/>
              <a:t>interpreter</a:t>
            </a:r>
            <a:endParaRPr lang="fr-FR" sz="3200" dirty="0"/>
          </a:p>
          <a:p>
            <a:pPr lvl="1">
              <a:spcBef>
                <a:spcPts val="1200"/>
              </a:spcBef>
            </a:pPr>
            <a:r>
              <a:rPr lang="fr-FR" sz="3200" dirty="0"/>
              <a:t>Python, PHP, Javascript</a:t>
            </a:r>
            <a:endParaRPr lang="sk-SK" sz="3200" i="1" dirty="0"/>
          </a:p>
        </p:txBody>
      </p:sp>
    </p:spTree>
    <p:extLst>
      <p:ext uri="{BB962C8B-B14F-4D97-AF65-F5344CB8AC3E}">
        <p14:creationId xmlns:p14="http://schemas.microsoft.com/office/powerpoint/2010/main" val="20646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63E8-AC5F-7974-4FFB-F324863D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29BF-92FA-6A9F-D0D3-ADBC793A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9A8055-7CD3-E213-2C09-D391F21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Kompilovaný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rýchly</a:t>
            </a:r>
            <a:r>
              <a:rPr lang="fr-FR" sz="2800" dirty="0"/>
              <a:t>, program </a:t>
            </a:r>
            <a:r>
              <a:rPr lang="fr-FR" sz="2800" dirty="0" err="1"/>
              <a:t>spustím</a:t>
            </a:r>
            <a:r>
              <a:rPr lang="fr-FR" sz="2800" dirty="0"/>
              <a:t> </a:t>
            </a:r>
            <a:r>
              <a:rPr lang="fr-FR" sz="2800" dirty="0" err="1"/>
              <a:t>až</a:t>
            </a:r>
            <a:r>
              <a:rPr lang="fr-FR" sz="2800" dirty="0"/>
              <a:t> </a:t>
            </a:r>
            <a:r>
              <a:rPr lang="fr-FR" sz="2800" dirty="0" err="1"/>
              <a:t>keď</a:t>
            </a:r>
            <a:r>
              <a:rPr lang="fr-FR" sz="2800" dirty="0"/>
              <a:t> ho </a:t>
            </a:r>
            <a:r>
              <a:rPr lang="fr-FR" sz="2800" dirty="0" err="1"/>
              <a:t>skompilujem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chyby</a:t>
            </a:r>
            <a:r>
              <a:rPr lang="fr-FR" sz="2800" dirty="0"/>
              <a:t> </a:t>
            </a:r>
            <a:r>
              <a:rPr lang="fr-FR" sz="2800" dirty="0" err="1"/>
              <a:t>nájde</a:t>
            </a:r>
            <a:r>
              <a:rPr lang="fr-FR" sz="2800" dirty="0"/>
              <a:t> </a:t>
            </a:r>
            <a:r>
              <a:rPr lang="fr-FR" sz="2800" dirty="0" err="1"/>
              <a:t>ešte</a:t>
            </a:r>
            <a:r>
              <a:rPr lang="fr-FR" sz="2800" dirty="0"/>
              <a:t> </a:t>
            </a:r>
            <a:r>
              <a:rPr lang="fr-FR" sz="2800" dirty="0" err="1"/>
              <a:t>pred</a:t>
            </a:r>
            <a:r>
              <a:rPr lang="fr-FR" sz="2800" dirty="0"/>
              <a:t> </a:t>
            </a:r>
            <a:r>
              <a:rPr lang="fr-FR" sz="2800" dirty="0" err="1"/>
              <a:t>spustením</a:t>
            </a:r>
            <a:r>
              <a:rPr lang="fr-FR" sz="2800" dirty="0"/>
              <a:t> </a:t>
            </a:r>
            <a:r>
              <a:rPr lang="fr-FR" sz="2800" dirty="0" err="1"/>
              <a:t>programu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špeciálna</a:t>
            </a:r>
            <a:r>
              <a:rPr lang="fr-FR" sz="2800" dirty="0"/>
              <a:t> </a:t>
            </a:r>
            <a:r>
              <a:rPr lang="fr-FR" sz="2800" dirty="0" err="1"/>
              <a:t>verzia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</a:t>
            </a:r>
            <a:r>
              <a:rPr lang="fr-FR" sz="2800" dirty="0" err="1"/>
              <a:t>každý</a:t>
            </a:r>
            <a:r>
              <a:rPr lang="fr-FR" sz="2800" dirty="0"/>
              <a:t> </a:t>
            </a:r>
            <a:r>
              <a:rPr lang="fr-FR" sz="2800" dirty="0" err="1"/>
              <a:t>typ</a:t>
            </a:r>
            <a:r>
              <a:rPr lang="fr-FR" sz="2800" dirty="0"/>
              <a:t> OS a CPU</a:t>
            </a:r>
          </a:p>
          <a:p>
            <a:pPr lvl="1">
              <a:spcBef>
                <a:spcPts val="1200"/>
              </a:spcBef>
            </a:pPr>
            <a:r>
              <a:rPr lang="fr-FR" sz="2800" dirty="0"/>
              <a:t>C, C++, Rust, Swift</a:t>
            </a:r>
            <a:endParaRPr lang="sk-SK" sz="2800" dirty="0"/>
          </a:p>
          <a:p>
            <a:pPr lvl="1">
              <a:spcBef>
                <a:spcPts val="1200"/>
              </a:spcBef>
            </a:pPr>
            <a:endParaRPr lang="sk-SK" sz="2800" i="1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Java je hybrid, kód sa skompiluje do </a:t>
            </a:r>
            <a:r>
              <a:rPr lang="sk-SK" sz="2800" dirty="0" err="1"/>
              <a:t>bytekódu</a:t>
            </a:r>
            <a:r>
              <a:rPr lang="sk-SK" sz="2800" dirty="0"/>
              <a:t> a ten sa interpretuje cez JVM	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54076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4FC7-A239-06BA-19C3-62DCE6E1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E15BC-77F8-E9E3-3D14-FF2A17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Interaktívne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CFB3B-0CF6-F414-56F8-6C8F5F3B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 konzole spustím program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python</a:t>
            </a:r>
            <a:r>
              <a:rPr lang="sk-SK" sz="2800" dirty="0"/>
              <a:t> alebo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py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Zadávam príkaz a </a:t>
            </a:r>
            <a:r>
              <a:rPr lang="sk-SK" sz="2800" dirty="0" err="1"/>
              <a:t>python</a:t>
            </a:r>
            <a:r>
              <a:rPr lang="sk-SK" sz="2800" dirty="0"/>
              <a:t> mi vypíše jeho výsledok.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Vhodné na skúšanie vecí a opravu chýb.</a:t>
            </a:r>
            <a:endParaRPr lang="sk-SK" sz="2800" i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77D61C5-88FD-A797-2F00-89237AE521D2}"/>
              </a:ext>
            </a:extLst>
          </p:cNvPr>
          <p:cNvSpPr txBox="1">
            <a:spLocks/>
          </p:cNvSpPr>
          <p:nvPr/>
        </p:nvSpPr>
        <p:spPr>
          <a:xfrm>
            <a:off x="838200" y="33419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Skripty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0E42D79-7F1D-C29F-BAF1-89585E9ECC7B}"/>
              </a:ext>
            </a:extLst>
          </p:cNvPr>
          <p:cNvSpPr txBox="1">
            <a:spLocks/>
          </p:cNvSpPr>
          <p:nvPr/>
        </p:nvSpPr>
        <p:spPr>
          <a:xfrm>
            <a:off x="2062843" y="4493305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Skript je súbor s príponou .</a:t>
            </a:r>
            <a:r>
              <a:rPr lang="sk-SK" sz="2800" dirty="0" err="1"/>
              <a:t>py</a:t>
            </a:r>
            <a:r>
              <a:rPr lang="sk-SK" sz="2800" dirty="0"/>
              <a:t>, v ktorom je kód programu.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Skript vytvorím pomocou </a:t>
            </a:r>
            <a:r>
              <a:rPr lang="sk-SK" sz="2800" dirty="0" err="1"/>
              <a:t>PyCharm</a:t>
            </a:r>
            <a:r>
              <a:rPr lang="sk-SK" sz="2800" dirty="0"/>
              <a:t>. Spúšťam pomocou SHIFT-F10.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2533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645D-3DE6-31A1-2E12-2EEEF039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F4367-6FA3-4AEE-1997-FDF75A9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4145DB-D746-7FAF-ADA1-8514DD2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/>
              <a:t>Python</a:t>
            </a:r>
            <a:r>
              <a:rPr lang="sk-SK" sz="2800" dirty="0"/>
              <a:t> premenná je pomenovaná referencia na objekt uložený v pamäti počítača.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Vytvárame a meníme pomocou operácie priradenia, napr.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a = 10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Premenná v </a:t>
            </a:r>
            <a:r>
              <a:rPr lang="sk-SK" sz="2800" dirty="0" err="1"/>
              <a:t>Pythone</a:t>
            </a:r>
            <a:r>
              <a:rPr lang="sk-SK" sz="2800" dirty="0"/>
              <a:t> nemá dátový typ, môže ukazovať na hocičo.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366001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387</Words>
  <Application>Microsoft Office PowerPoint</Application>
  <PresentationFormat>Širokouhlá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1</vt:lpstr>
      <vt:lpstr>Jazyk Python</vt:lpstr>
      <vt:lpstr>Jazyk Python</vt:lpstr>
      <vt:lpstr>Semantic versioning</vt:lpstr>
      <vt:lpstr>Kompilovaný vs Interpretovaný jazyk</vt:lpstr>
      <vt:lpstr>Kompilovaný vs Interpretovaný jazyk</vt:lpstr>
      <vt:lpstr>Interaktívne programovanie</vt:lpstr>
      <vt:lpstr>Premenná</vt:lpstr>
      <vt:lpstr>Konštanta</vt:lpstr>
      <vt:lpstr>Vstup a výstup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5</cp:revision>
  <dcterms:created xsi:type="dcterms:W3CDTF">2025-09-05T09:09:34Z</dcterms:created>
  <dcterms:modified xsi:type="dcterms:W3CDTF">2025-09-09T11:10:21Z</dcterms:modified>
</cp:coreProperties>
</file>