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67" r:id="rId5"/>
    <p:sldId id="269" r:id="rId6"/>
    <p:sldId id="268" r:id="rId7"/>
    <p:sldId id="270" r:id="rId8"/>
    <p:sldId id="273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3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0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2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2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3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43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8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5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1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26. 10. 2025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0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26. 10. 2025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8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3F5D5B-0EBC-18A2-D4AB-27D81B0D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3B367F-BF2B-C592-A4C3-3F4FAF73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Lokálna </a:t>
            </a:r>
            <a:r>
              <a:rPr lang="sk-SK" dirty="0" err="1"/>
              <a:t>inferencia</a:t>
            </a:r>
            <a:r>
              <a:rPr lang="sk-SK" dirty="0"/>
              <a:t> typov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DFB283-3A2A-5B10-2469-25FA2CCA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602"/>
            <a:ext cx="10783824" cy="4980078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Na automatické pridelenie typu </a:t>
            </a:r>
            <a:r>
              <a:rPr lang="sk-SK" dirty="0"/>
              <a:t>premennej </a:t>
            </a:r>
            <a:r>
              <a:rPr lang="pt-BR" dirty="0"/>
              <a:t>sa používa kľúčové slovo </a:t>
            </a:r>
            <a:r>
              <a:rPr lang="pt-BR" dirty="0"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pt-BR" dirty="0"/>
              <a:t>.</a:t>
            </a:r>
            <a:endParaRPr lang="sk-SK" dirty="0"/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void example()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2600" b="1" dirty="0"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counter = 10; // 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(counter);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for (</a:t>
            </a:r>
            <a:r>
              <a:rPr lang="en-US" sz="2600" b="1" dirty="0"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&lt; 5; 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); // 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je 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typu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sk-SK" sz="2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600" b="1" dirty="0"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names = 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List.of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("Alice", "Bob");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for (</a:t>
            </a:r>
            <a:r>
              <a:rPr lang="en-US" sz="2600" b="1" dirty="0">
                <a:highlight>
                  <a:srgbClr val="FFFF00"/>
                </a:highlight>
                <a:latin typeface="Consolas" panose="020B0609020204030204" pitchFamily="49" charset="0"/>
              </a:rPr>
              <a:t>var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name : names)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(name); // name je 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</a:rPr>
              <a:t>typu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01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6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Teória </a:t>
            </a:r>
            <a:r>
              <a:rPr lang="en-US" sz="4000" dirty="0"/>
              <a:t>9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Viditeľnosť</a:t>
            </a:r>
            <a:r>
              <a:rPr lang="en-US" dirty="0"/>
              <a:t> </a:t>
            </a:r>
            <a:r>
              <a:rPr lang="en-US" dirty="0" err="1"/>
              <a:t>premenných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Zatienenie</a:t>
            </a:r>
            <a:r>
              <a:rPr lang="en-US" dirty="0"/>
              <a:t> </a:t>
            </a:r>
            <a:r>
              <a:rPr lang="en-US" dirty="0" err="1"/>
              <a:t>atribútov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Inferencia</a:t>
            </a:r>
            <a:r>
              <a:rPr lang="en-US" dirty="0"/>
              <a:t> </a:t>
            </a:r>
            <a:r>
              <a:rPr lang="en-US" dirty="0" err="1"/>
              <a:t>typov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Názvy</a:t>
            </a:r>
            <a:r>
              <a:rPr lang="en-US" dirty="0"/>
              <a:t> </a:t>
            </a:r>
            <a:r>
              <a:rPr lang="en-US" dirty="0" err="1"/>
              <a:t>premenných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Viditeľnosť premenných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9666948" cy="498007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 err="1"/>
              <a:t>Premenná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svoju</a:t>
            </a:r>
            <a:r>
              <a:rPr lang="en-US" dirty="0"/>
              <a:t>  </a:t>
            </a:r>
            <a:r>
              <a:rPr lang="en-US" dirty="0" err="1"/>
              <a:t>viditeľnosť</a:t>
            </a:r>
            <a:r>
              <a:rPr lang="en-US" dirty="0"/>
              <a:t> (visibility) a </a:t>
            </a:r>
            <a:r>
              <a:rPr lang="en-US" dirty="0" err="1"/>
              <a:t>rozsah</a:t>
            </a:r>
            <a:r>
              <a:rPr lang="en-US" dirty="0"/>
              <a:t> (scope)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Viditeľnosť atribútov je daná modifikátorom prístupu, napr.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/>
              <a:t>,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dirty="0"/>
              <a:t>.</a:t>
            </a: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V Jave </a:t>
            </a:r>
            <a:r>
              <a:rPr lang="en-US" dirty="0" err="1"/>
              <a:t>rozli</a:t>
            </a:r>
            <a:r>
              <a:rPr lang="sk-SK" dirty="0" err="1"/>
              <a:t>šujeme</a:t>
            </a:r>
            <a:r>
              <a:rPr lang="sk-SK" dirty="0"/>
              <a:t> nasledovné rozsahy, v ktorých existujú premenné a atribúty: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Lokálny rozsah (lokálne premenné)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Inštančný rozsah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Triedny rozsah (Statické atribúty)</a:t>
            </a:r>
            <a:endParaRPr lang="en-US" sz="2800" dirty="0"/>
          </a:p>
          <a:p>
            <a:pPr marL="0" indent="0">
              <a:spcBef>
                <a:spcPts val="12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D108E2-6688-5E5A-7E36-FF5E02829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9C16EA-2433-1F3E-ACCC-9FCDF71F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Viditeľnosť statických atribútov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0BE3994-D562-2D57-C64D-0CA55E13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9666948" cy="498007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Dostupné počas celého programu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K statickým atribútom pristupujem cez názov triedy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//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statický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atribút</a:t>
            </a:r>
            <a:endParaRPr lang="en-US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static 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staticVar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= 20;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metoda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staticVar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Example.staticVar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200"/>
              </a:spcBef>
              <a:buNone/>
            </a:pP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9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BC08B6-1571-5EB2-89BB-1C6BF71A3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5BBE74-29CF-1EEC-DAFD-B6475ECD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Viditeľnosť inštančných atribútov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EDCBFAE-908B-8C2A-53C2-E60A4F00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9666948" cy="498007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Inštančné atribúty sú viditeľné z metód priamo, alebo k nim vieme pristupovať cez premennú 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sk-SK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//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inštančný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atribút</a:t>
            </a:r>
            <a:endParaRPr lang="en-US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instanceVar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metoda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instanceVar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this.instanceVar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Example obj = new Exam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p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le();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obj.instanceVar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65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1C2A4-6F06-6438-E77C-8F7356FFE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395E44-1269-39F8-6B12-67B864E8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Lokálny rozsah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EE4E243-3865-1035-A85B-3A121FF4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9666948" cy="498007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Parametre metód a lokálne premenné sú viditeľné iba v rámci metódy resp. bloku, v ktorom boli definované</a:t>
            </a:r>
          </a:p>
          <a:p>
            <a:pPr marL="0" indent="0">
              <a:spcBef>
                <a:spcPts val="0"/>
              </a:spcBef>
              <a:buNone/>
            </a:pPr>
            <a:endParaRPr lang="sk-SK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metoda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param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if (true)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blockVar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= 10;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blockVar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); // 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//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param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); // 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OK	</a:t>
            </a:r>
            <a:endParaRPr lang="en-US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//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blockVar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); //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Chyba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9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561D2-9E86-F142-4B30-35112D0F9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5BD52C-AE03-088F-5392-DB725850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Lokálny rozsah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8FCB3E0-48DA-DDF0-7463-F24D34F61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9666948" cy="498007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sk-SK" sz="11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void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metoda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param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for (int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&lt; 5;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); //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chyba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neexistuje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45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3A560-9A8B-34CE-BE23-06E4060B1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DCB555-3F20-1F0B-5DF5-3651F0B5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Inicializácia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9CE4A09-EBC9-30B2-107A-C152F5797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9666948" cy="14687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sk-SK" dirty="0"/>
              <a:t>Atribúty sa inicializujú automaticky, ak sa to neurobí manuálne</a:t>
            </a:r>
          </a:p>
          <a:p>
            <a:pPr>
              <a:spcBef>
                <a:spcPts val="0"/>
              </a:spcBef>
            </a:pPr>
            <a:r>
              <a:rPr lang="sk-SK" dirty="0"/>
              <a:t>Lokálne premenné musíme inicializovať sami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62DF783B-66E0-F197-5965-8B0CEA4D7D5B}"/>
              </a:ext>
            </a:extLst>
          </p:cNvPr>
          <p:cNvSpPr txBox="1">
            <a:spLocks/>
          </p:cNvSpPr>
          <p:nvPr/>
        </p:nvSpPr>
        <p:spPr>
          <a:xfrm>
            <a:off x="838200" y="29852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dirty="0"/>
              <a:t>Názvy premenných a atribútov</a:t>
            </a:r>
          </a:p>
        </p:txBody>
      </p:sp>
      <p:sp>
        <p:nvSpPr>
          <p:cNvPr id="5" name="Zástupný objekt pre obsah 2">
            <a:extLst>
              <a:ext uri="{FF2B5EF4-FFF2-40B4-BE49-F238E27FC236}">
                <a16:creationId xmlns:a16="http://schemas.microsoft.com/office/drawing/2014/main" id="{50738593-8A2E-A8BF-EFD0-1AD89D21FD8A}"/>
              </a:ext>
            </a:extLst>
          </p:cNvPr>
          <p:cNvSpPr txBox="1">
            <a:spLocks/>
          </p:cNvSpPr>
          <p:nvPr/>
        </p:nvSpPr>
        <p:spPr>
          <a:xfrm>
            <a:off x="1589316" y="4520007"/>
            <a:ext cx="9666948" cy="1468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k-SK" dirty="0"/>
              <a:t>Názov musí začínať písmenom, </a:t>
            </a:r>
            <a:r>
              <a:rPr lang="sk-SK" dirty="0" err="1"/>
              <a:t>podčiarníkom</a:t>
            </a:r>
            <a:r>
              <a:rPr lang="sk-SK" dirty="0"/>
              <a:t>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_</a:t>
            </a:r>
            <a:r>
              <a:rPr lang="sk-SK" dirty="0"/>
              <a:t> alebo dolárom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$</a:t>
            </a:r>
          </a:p>
          <a:p>
            <a:pPr>
              <a:spcBef>
                <a:spcPts val="0"/>
              </a:spcBef>
            </a:pPr>
            <a:r>
              <a:rPr lang="sk-SK" dirty="0"/>
              <a:t>Názov nesmie byť rezervované slovo 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dirty="0"/>
              <a:t>...)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9E1305-0E0D-8051-92EE-5EEEF667D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6D0395-42B7-5F4B-01AD-F16ACAB4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Zatienenie premenných - </a:t>
            </a:r>
            <a:r>
              <a:rPr lang="sk-SK" dirty="0" err="1"/>
              <a:t>shadowing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E8A8540-13EF-E073-982E-70F8ACCD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602"/>
            <a:ext cx="10783824" cy="498007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sk-SK" sz="1100" dirty="0"/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Ak má parameter alebo lokálna premenná rovnaký názov ako atribút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/>
              <a:t>Na prístup k zatienenému atribútu použijeme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sk-SK" dirty="0"/>
              <a:t> alebo názov triedy (pri statických atribútoch)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class Example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int x = 10;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void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metoda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(int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(x); //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Vypíše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lokálnu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premennú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this.x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); //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Vypíše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atribút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5692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573</Words>
  <Application>Microsoft Office PowerPoint</Application>
  <PresentationFormat>Širokouhlá</PresentationFormat>
  <Paragraphs>101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Teória 9</vt:lpstr>
      <vt:lpstr>Viditeľnosť premenných</vt:lpstr>
      <vt:lpstr>Viditeľnosť statických atribútov</vt:lpstr>
      <vt:lpstr>Viditeľnosť inštančných atribútov</vt:lpstr>
      <vt:lpstr>Lokálny rozsah</vt:lpstr>
      <vt:lpstr>Lokálny rozsah</vt:lpstr>
      <vt:lpstr>Inicializácia</vt:lpstr>
      <vt:lpstr>Zatienenie premenných - shadowing</vt:lpstr>
      <vt:lpstr>Lokálna inferencia typov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33</cp:revision>
  <dcterms:created xsi:type="dcterms:W3CDTF">2025-09-05T09:09:34Z</dcterms:created>
  <dcterms:modified xsi:type="dcterms:W3CDTF">2025-10-26T21:28:06Z</dcterms:modified>
</cp:coreProperties>
</file>