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7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9E32E-2298-B2C5-952A-44C5D330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97B545-23E6-ED4D-480F-F3D57FBE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Továrenské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95A2B7-F55F-B985-EE2F-C2E59B28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0343604" cy="4884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dirty="0"/>
              <a:t>Príklady továrenských metód v knižniciach Java: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LocalDate.now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nový objekt s aktuálnym dátumom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URI.create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URI identifikátor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Integer.valueOf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číslo z reťazca znakov</a:t>
            </a:r>
          </a:p>
        </p:txBody>
      </p:sp>
    </p:spTree>
    <p:extLst>
      <p:ext uri="{BB962C8B-B14F-4D97-AF65-F5344CB8AC3E}">
        <p14:creationId xmlns:p14="http://schemas.microsoft.com/office/powerpoint/2010/main" val="74052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/>
              <a:t>Teória </a:t>
            </a:r>
            <a:r>
              <a:rPr lang="sk-SK" sz="4000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Statické</a:t>
            </a:r>
            <a:r>
              <a:rPr lang="en-US" dirty="0"/>
              <a:t> a </a:t>
            </a:r>
            <a:r>
              <a:rPr lang="en-US" dirty="0" err="1"/>
              <a:t>inštančné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Getter a Setter </a:t>
            </a:r>
            <a:r>
              <a:rPr lang="en-US" dirty="0" err="1"/>
              <a:t>metódy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Preťaženie</a:t>
            </a:r>
            <a:r>
              <a:rPr lang="en-US" dirty="0"/>
              <a:t> </a:t>
            </a:r>
            <a:r>
              <a:rPr lang="en-US" dirty="0" err="1"/>
              <a:t>metód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Továrenské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Statick</a:t>
            </a:r>
            <a:r>
              <a:rPr lang="sk-SK" sz="4000" dirty="0"/>
              <a:t>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/>
              <a:t>Nepatria objektu ale triede ako takej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Volajú sa cez názov triedy, napríklad </a:t>
            </a:r>
            <a:r>
              <a:rPr lang="pl-PL" dirty="0">
                <a:highlight>
                  <a:srgbClr val="FFFF00"/>
                </a:highlight>
                <a:latin typeface="Consolas" panose="020B0609020204030204" pitchFamily="49" charset="0"/>
              </a:rPr>
              <a:t>Arrays.sort()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Využitie: utilitky, factory metódy a vstupný bod programu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Príklady: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Math.random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Math.max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Arrays.fill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Integer.toString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Objects.requireNonNull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93B10-2E41-C701-3360-8A6B10E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6475C-8AE4-1B52-20C6-BFA2AE5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Inštančné metódy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8D3C36-B54C-15A2-A394-4B84ABC2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Pracujú s objektom, volanie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obj.metoda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Majú prístup k všetkým atribútom svojej triedy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Majú v sebe definovanú špeciálnu premennú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dirty="0"/>
              <a:t>, pomocou ktorej pristupujeme k objektu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public int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obvod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return 2 * (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.a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.b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o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(10, 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obvodObdlznika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o.obvod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47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AED13-90A1-145C-D5C7-99EC370E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56FA3-2DF7-6256-3FCB-8C921615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Špeciálne inštančné metódy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AD7E1C-C6E3-CB94-7D67-B5D34E39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sa zavolá, keď sa objekt prevádza na reťazec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String.format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("%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dx%d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", a,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equals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 porovnanie dvoch objektov podľa hodnoty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equals(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other)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this.b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other.b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BF92-417B-E988-F2FB-02E7D470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079CE-E348-A8AF-30E0-3D5AB2A8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Preťaženie metód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DC4954-E1C8-28A8-F326-2DFEC90C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Môžeme mať viacero metód s rovnakým menom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Preťažené metódy sa </a:t>
            </a:r>
            <a:r>
              <a:rPr lang="sk-SK" b="1" dirty="0"/>
              <a:t>musia vzájomne líšiť počtom argumentov alebo typmi argumentov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Definícia viacerých metód v rovnakým názvom sa nazýva </a:t>
            </a:r>
            <a:r>
              <a:rPr lang="sk-SK" b="1" dirty="0"/>
              <a:t>preťaženie</a:t>
            </a:r>
            <a:r>
              <a:rPr lang="sk-SK" dirty="0"/>
              <a:t>, anglicky </a:t>
            </a:r>
            <a:r>
              <a:rPr lang="sk-SK" b="1" dirty="0" err="1"/>
              <a:t>overloading</a:t>
            </a:r>
            <a:endParaRPr lang="sk-SK" b="1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Na návratový typ sa neprihliada</a:t>
            </a:r>
          </a:p>
        </p:txBody>
      </p:sp>
    </p:spTree>
    <p:extLst>
      <p:ext uri="{BB962C8B-B14F-4D97-AF65-F5344CB8AC3E}">
        <p14:creationId xmlns:p14="http://schemas.microsoft.com/office/powerpoint/2010/main" val="119408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D0722-F035-CAD8-B342-88280E66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962AD3-949B-021C-1E4B-6EA64363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Preťaženie metód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A3D225-3A67-A2F9-F975-A80BD5E8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Kalukacka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 +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3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C543E-5319-9156-239C-C873C656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0FC34-B2E3-08A4-6741-F0A74B8D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Getter</a:t>
            </a:r>
            <a:r>
              <a:rPr lang="sk-SK" dirty="0"/>
              <a:t> a </a:t>
            </a:r>
            <a:r>
              <a:rPr lang="sk-SK" dirty="0" err="1"/>
              <a:t>Setter</a:t>
            </a:r>
            <a:r>
              <a:rPr lang="sk-SK" dirty="0"/>
              <a:t>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DC235A-68F2-0851-C7E4-733D85C0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1157420" cy="4884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sk-SK" sz="3300" b="1" dirty="0" err="1"/>
              <a:t>Getter</a:t>
            </a:r>
            <a:r>
              <a:rPr lang="sk-SK" sz="3300" b="1" dirty="0"/>
              <a:t> metódy </a:t>
            </a:r>
            <a:r>
              <a:rPr lang="sk-SK" sz="3300" dirty="0"/>
              <a:t>slúžia na zistenie hodnoty nejakého atribútu v objekte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sk-SK" sz="3300" b="1" dirty="0" err="1"/>
              <a:t>Setter</a:t>
            </a:r>
            <a:r>
              <a:rPr lang="sk-SK" sz="3300" b="1" dirty="0"/>
              <a:t> metódy </a:t>
            </a:r>
            <a:r>
              <a:rPr lang="sk-SK" sz="3300" dirty="0"/>
              <a:t>slúžia na zmenu hodnoty v objekte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setA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(a &lt;=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E12D63-C8FE-6D35-FEED-3F22642BC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6A186-FEEA-E68A-F2EA-D5FB6D98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Továrenské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478413-C7C2-8EBD-4CA5-5EA40F35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0515600" cy="488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Anglicky </a:t>
            </a:r>
            <a:r>
              <a:rPr lang="sk-SK" dirty="0" err="1"/>
              <a:t>factory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Sú to statické metódy, ktoré </a:t>
            </a:r>
            <a:r>
              <a:rPr lang="sk-SK" b="1" dirty="0"/>
              <a:t>vracajú inštanciu svojej triedy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Továrenské metódy oddeľujú proces vytvárania objektov od kódu, ktorý ich používa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createNaSirku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(a &gt; b)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(a, b);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(b, 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54386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509</Words>
  <Application>Microsoft Office PowerPoint</Application>
  <PresentationFormat>Širokouhlá</PresentationFormat>
  <Paragraphs>91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7</vt:lpstr>
      <vt:lpstr>Statické metódy</vt:lpstr>
      <vt:lpstr>Inštančné metódy</vt:lpstr>
      <vt:lpstr>Špeciálne inštančné metódy</vt:lpstr>
      <vt:lpstr>Preťaženie metód</vt:lpstr>
      <vt:lpstr>Preťaženie metód</vt:lpstr>
      <vt:lpstr>Getter a Setter metódy</vt:lpstr>
      <vt:lpstr>Továrenské metódy</vt:lpstr>
      <vt:lpstr>Továrenské metódy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29</cp:revision>
  <dcterms:created xsi:type="dcterms:W3CDTF">2025-09-05T09:09:34Z</dcterms:created>
  <dcterms:modified xsi:type="dcterms:W3CDTF">2025-10-13T11:17:28Z</dcterms:modified>
</cp:coreProperties>
</file>