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98095-CB29-43A7-BBE3-FA96596FC6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2F6C656-D562-49B7-B3F9-C1FA3C2CA71B}">
      <dgm:prSet custT="1"/>
      <dgm:spPr/>
      <dgm:t>
        <a:bodyPr/>
        <a:lstStyle/>
        <a:p>
          <a:r>
            <a:rPr lang="sk-SK" sz="2800" dirty="0"/>
            <a:t>Vlastnosti:</a:t>
          </a:r>
          <a:endParaRPr lang="en-US" sz="2800" dirty="0"/>
        </a:p>
      </dgm:t>
    </dgm:pt>
    <dgm:pt modelId="{49FA5E65-42FF-44DF-9AF9-193B14E1CD68}" type="parTrans" cxnId="{A75CC747-30A2-41F9-83B9-4D59CF626DA6}">
      <dgm:prSet/>
      <dgm:spPr/>
      <dgm:t>
        <a:bodyPr/>
        <a:lstStyle/>
        <a:p>
          <a:endParaRPr lang="en-US"/>
        </a:p>
      </dgm:t>
    </dgm:pt>
    <dgm:pt modelId="{7B9EA521-DA43-41B2-A92F-2063B92CDE2A}" type="sibTrans" cxnId="{A75CC747-30A2-41F9-83B9-4D59CF626DA6}">
      <dgm:prSet/>
      <dgm:spPr/>
      <dgm:t>
        <a:bodyPr/>
        <a:lstStyle/>
        <a:p>
          <a:endParaRPr lang="en-US"/>
        </a:p>
      </dgm:t>
    </dgm:pt>
    <dgm:pt modelId="{4E79B89A-9E31-4D6F-8F3E-1F5EB1A80D3A}">
      <dgm:prSet custT="1"/>
      <dgm:spPr/>
      <dgm:t>
        <a:bodyPr/>
        <a:lstStyle/>
        <a:p>
          <a:r>
            <a:rPr lang="sk-SK" sz="2400" dirty="0"/>
            <a:t>generované automaticky z textu</a:t>
          </a:r>
          <a:endParaRPr lang="en-US" sz="2400" dirty="0"/>
        </a:p>
      </dgm:t>
    </dgm:pt>
    <dgm:pt modelId="{574B8DEF-F1D0-4CE6-B259-1140C92314AF}" type="parTrans" cxnId="{01CA552A-4D8B-4250-A255-E925F8B9B981}">
      <dgm:prSet/>
      <dgm:spPr/>
      <dgm:t>
        <a:bodyPr/>
        <a:lstStyle/>
        <a:p>
          <a:endParaRPr lang="en-US"/>
        </a:p>
      </dgm:t>
    </dgm:pt>
    <dgm:pt modelId="{0312333B-7AA9-445A-8346-1A0A92AD944C}" type="sibTrans" cxnId="{01CA552A-4D8B-4250-A255-E925F8B9B981}">
      <dgm:prSet/>
      <dgm:spPr/>
      <dgm:t>
        <a:bodyPr/>
        <a:lstStyle/>
        <a:p>
          <a:endParaRPr lang="en-US"/>
        </a:p>
      </dgm:t>
    </dgm:pt>
    <dgm:pt modelId="{EFCE1C44-B1E7-4E7F-BBE3-2B75CC31B5EA}">
      <dgm:prSet custT="1"/>
      <dgm:spPr/>
      <dgm:t>
        <a:bodyPr/>
        <a:lstStyle/>
        <a:p>
          <a:r>
            <a:rPr lang="sk-SK" sz="2400" dirty="0"/>
            <a:t>ľahšie sa udržiava aktuálny</a:t>
          </a:r>
          <a:endParaRPr lang="en-US" sz="2400" dirty="0"/>
        </a:p>
      </dgm:t>
    </dgm:pt>
    <dgm:pt modelId="{DF0BEEFD-2EBA-4688-8FA0-ED214C0ADD9D}" type="parTrans" cxnId="{0FA56D61-4344-475B-BBB2-B27DED19B7B4}">
      <dgm:prSet/>
      <dgm:spPr/>
      <dgm:t>
        <a:bodyPr/>
        <a:lstStyle/>
        <a:p>
          <a:endParaRPr lang="en-US"/>
        </a:p>
      </dgm:t>
    </dgm:pt>
    <dgm:pt modelId="{7C92F8FB-EA2B-42F8-A10E-99E79EA6ABED}" type="sibTrans" cxnId="{0FA56D61-4344-475B-BBB2-B27DED19B7B4}">
      <dgm:prSet/>
      <dgm:spPr/>
      <dgm:t>
        <a:bodyPr/>
        <a:lstStyle/>
        <a:p>
          <a:endParaRPr lang="en-US"/>
        </a:p>
      </dgm:t>
    </dgm:pt>
    <dgm:pt modelId="{9CF33D9F-7741-4310-8A3B-000644AE63DD}">
      <dgm:prSet custT="1"/>
      <dgm:spPr/>
      <dgm:t>
        <a:bodyPr/>
        <a:lstStyle/>
        <a:p>
          <a:r>
            <a:rPr lang="sk-SK" sz="2400" dirty="0"/>
            <a:t>vie ho vytvárať a meniť AI</a:t>
          </a:r>
          <a:endParaRPr lang="en-US" sz="2400" dirty="0"/>
        </a:p>
      </dgm:t>
    </dgm:pt>
    <dgm:pt modelId="{126DEB94-5D96-42BD-BDF4-54C6C7977C9C}" type="parTrans" cxnId="{19E45E04-3B7E-4444-96A7-2EC42360AC80}">
      <dgm:prSet/>
      <dgm:spPr/>
      <dgm:t>
        <a:bodyPr/>
        <a:lstStyle/>
        <a:p>
          <a:endParaRPr lang="en-US"/>
        </a:p>
      </dgm:t>
    </dgm:pt>
    <dgm:pt modelId="{B602F572-FA14-4027-8507-66391A29156F}" type="sibTrans" cxnId="{19E45E04-3B7E-4444-96A7-2EC42360AC80}">
      <dgm:prSet/>
      <dgm:spPr/>
      <dgm:t>
        <a:bodyPr/>
        <a:lstStyle/>
        <a:p>
          <a:endParaRPr lang="en-US"/>
        </a:p>
      </dgm:t>
    </dgm:pt>
    <dgm:pt modelId="{18ACDFEA-0892-4DB9-ADA4-D54D427D6A6C}">
      <dgm:prSet custT="1"/>
      <dgm:spPr/>
      <dgm:t>
        <a:bodyPr/>
        <a:lstStyle/>
        <a:p>
          <a:r>
            <a:rPr lang="sk-SK" sz="2800" dirty="0"/>
            <a:t>Nevýhody:</a:t>
          </a:r>
          <a:endParaRPr lang="en-US" sz="2800" dirty="0"/>
        </a:p>
      </dgm:t>
    </dgm:pt>
    <dgm:pt modelId="{1E3B4D67-760B-473C-80C7-7EDF19CD632A}" type="parTrans" cxnId="{B184C811-3AFD-4599-89B6-D0816329E0F3}">
      <dgm:prSet/>
      <dgm:spPr/>
      <dgm:t>
        <a:bodyPr/>
        <a:lstStyle/>
        <a:p>
          <a:endParaRPr lang="en-US"/>
        </a:p>
      </dgm:t>
    </dgm:pt>
    <dgm:pt modelId="{E245EAEE-9A2F-4BB0-840B-770CAF2162D1}" type="sibTrans" cxnId="{B184C811-3AFD-4599-89B6-D0816329E0F3}">
      <dgm:prSet/>
      <dgm:spPr/>
      <dgm:t>
        <a:bodyPr/>
        <a:lstStyle/>
        <a:p>
          <a:endParaRPr lang="en-US"/>
        </a:p>
      </dgm:t>
    </dgm:pt>
    <dgm:pt modelId="{52E99387-5E1B-408F-BC56-2E4E43633FCB}">
      <dgm:prSet custT="1"/>
      <dgm:spPr/>
      <dgm:t>
        <a:bodyPr/>
        <a:lstStyle/>
        <a:p>
          <a:r>
            <a:rPr lang="sk-SK" sz="2400" dirty="0"/>
            <a:t>nezrelosť nástrojov</a:t>
          </a:r>
          <a:endParaRPr lang="en-US" sz="2400" dirty="0"/>
        </a:p>
      </dgm:t>
    </dgm:pt>
    <dgm:pt modelId="{8E23D592-4D79-4167-ACA1-3D115687E3BA}" type="parTrans" cxnId="{415CC353-1947-4A03-A5C4-02F6234B357C}">
      <dgm:prSet/>
      <dgm:spPr/>
      <dgm:t>
        <a:bodyPr/>
        <a:lstStyle/>
        <a:p>
          <a:endParaRPr lang="en-US"/>
        </a:p>
      </dgm:t>
    </dgm:pt>
    <dgm:pt modelId="{1B83E550-4632-466B-9D35-ED5C59E546D5}" type="sibTrans" cxnId="{415CC353-1947-4A03-A5C4-02F6234B357C}">
      <dgm:prSet/>
      <dgm:spPr/>
      <dgm:t>
        <a:bodyPr/>
        <a:lstStyle/>
        <a:p>
          <a:endParaRPr lang="en-US"/>
        </a:p>
      </dgm:t>
    </dgm:pt>
    <dgm:pt modelId="{D36A448B-9296-4A6C-AF4D-0CF18F67BC23}">
      <dgm:prSet custT="1"/>
      <dgm:spPr/>
      <dgm:t>
        <a:bodyPr/>
        <a:lstStyle/>
        <a:p>
          <a:r>
            <a:rPr lang="sk-SK" sz="2400" dirty="0"/>
            <a:t>musíte vedieť špecifickú syntax</a:t>
          </a:r>
          <a:endParaRPr lang="en-US" sz="2400" dirty="0"/>
        </a:p>
      </dgm:t>
    </dgm:pt>
    <dgm:pt modelId="{3752D537-C703-4EB8-9D1A-FFD14DC4A3B9}" type="parTrans" cxnId="{690171BD-C613-4099-B574-6CE178EFF56E}">
      <dgm:prSet/>
      <dgm:spPr/>
      <dgm:t>
        <a:bodyPr/>
        <a:lstStyle/>
        <a:p>
          <a:endParaRPr lang="en-US"/>
        </a:p>
      </dgm:t>
    </dgm:pt>
    <dgm:pt modelId="{40FBE054-04B7-4FC0-A984-96364B25BC3A}" type="sibTrans" cxnId="{690171BD-C613-4099-B574-6CE178EFF56E}">
      <dgm:prSet/>
      <dgm:spPr/>
      <dgm:t>
        <a:bodyPr/>
        <a:lstStyle/>
        <a:p>
          <a:endParaRPr lang="en-US"/>
        </a:p>
      </dgm:t>
    </dgm:pt>
    <dgm:pt modelId="{8B466E1C-B1E3-4AA7-A1DF-7A04047DAE6A}">
      <dgm:prSet custT="1"/>
      <dgm:spPr/>
      <dgm:t>
        <a:bodyPr/>
        <a:lstStyle/>
        <a:p>
          <a:r>
            <a:rPr lang="sk-SK" sz="2400" dirty="0"/>
            <a:t>strata precíznej kontroly vizuálu</a:t>
          </a:r>
          <a:endParaRPr lang="en-US" sz="2400" dirty="0"/>
        </a:p>
      </dgm:t>
    </dgm:pt>
    <dgm:pt modelId="{370A6777-864F-4160-AA27-620360BF9ED0}" type="parTrans" cxnId="{BBB1D8A5-EABF-4E0B-9C10-5D75198B3E31}">
      <dgm:prSet/>
      <dgm:spPr/>
      <dgm:t>
        <a:bodyPr/>
        <a:lstStyle/>
        <a:p>
          <a:endParaRPr lang="en-US"/>
        </a:p>
      </dgm:t>
    </dgm:pt>
    <dgm:pt modelId="{E4615BC5-3785-4793-9B05-406E1F0F80AD}" type="sibTrans" cxnId="{BBB1D8A5-EABF-4E0B-9C10-5D75198B3E31}">
      <dgm:prSet/>
      <dgm:spPr/>
      <dgm:t>
        <a:bodyPr/>
        <a:lstStyle/>
        <a:p>
          <a:endParaRPr lang="en-US"/>
        </a:p>
      </dgm:t>
    </dgm:pt>
    <dgm:pt modelId="{778E743B-1B44-4C95-97D9-D397F9EBA0D7}" type="pres">
      <dgm:prSet presAssocID="{72598095-CB29-43A7-BBE3-FA96596FC635}" presName="linear" presStyleCnt="0">
        <dgm:presLayoutVars>
          <dgm:dir/>
          <dgm:animLvl val="lvl"/>
          <dgm:resizeHandles val="exact"/>
        </dgm:presLayoutVars>
      </dgm:prSet>
      <dgm:spPr/>
    </dgm:pt>
    <dgm:pt modelId="{9F6F7CDA-0144-4C4B-A1E1-8F9BF9814A71}" type="pres">
      <dgm:prSet presAssocID="{32F6C656-D562-49B7-B3F9-C1FA3C2CA71B}" presName="parentLin" presStyleCnt="0"/>
      <dgm:spPr/>
    </dgm:pt>
    <dgm:pt modelId="{618521B6-B613-4DCE-807A-30E76E429276}" type="pres">
      <dgm:prSet presAssocID="{32F6C656-D562-49B7-B3F9-C1FA3C2CA71B}" presName="parentLeftMargin" presStyleLbl="node1" presStyleIdx="0" presStyleCnt="2"/>
      <dgm:spPr/>
    </dgm:pt>
    <dgm:pt modelId="{D939B4EC-73AF-4873-A50F-8D5EC76F59AD}" type="pres">
      <dgm:prSet presAssocID="{32F6C656-D562-49B7-B3F9-C1FA3C2CA71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C619F4-B907-43EC-A54E-45ACE4011E0E}" type="pres">
      <dgm:prSet presAssocID="{32F6C656-D562-49B7-B3F9-C1FA3C2CA71B}" presName="negativeSpace" presStyleCnt="0"/>
      <dgm:spPr/>
    </dgm:pt>
    <dgm:pt modelId="{D9095D3B-134B-410B-811D-1AB2691EEE66}" type="pres">
      <dgm:prSet presAssocID="{32F6C656-D562-49B7-B3F9-C1FA3C2CA71B}" presName="childText" presStyleLbl="conFgAcc1" presStyleIdx="0" presStyleCnt="2">
        <dgm:presLayoutVars>
          <dgm:bulletEnabled val="1"/>
        </dgm:presLayoutVars>
      </dgm:prSet>
      <dgm:spPr/>
    </dgm:pt>
    <dgm:pt modelId="{34738107-2AFC-49F5-98E4-B71E32ED1D21}" type="pres">
      <dgm:prSet presAssocID="{7B9EA521-DA43-41B2-A92F-2063B92CDE2A}" presName="spaceBetweenRectangles" presStyleCnt="0"/>
      <dgm:spPr/>
    </dgm:pt>
    <dgm:pt modelId="{D5CAFD69-6442-43DD-8F76-D0E329783EF5}" type="pres">
      <dgm:prSet presAssocID="{18ACDFEA-0892-4DB9-ADA4-D54D427D6A6C}" presName="parentLin" presStyleCnt="0"/>
      <dgm:spPr/>
    </dgm:pt>
    <dgm:pt modelId="{8BF71919-8512-499D-A8D3-67846157C91A}" type="pres">
      <dgm:prSet presAssocID="{18ACDFEA-0892-4DB9-ADA4-D54D427D6A6C}" presName="parentLeftMargin" presStyleLbl="node1" presStyleIdx="0" presStyleCnt="2"/>
      <dgm:spPr/>
    </dgm:pt>
    <dgm:pt modelId="{94D33749-9E75-4525-81D1-6250B1C70FBE}" type="pres">
      <dgm:prSet presAssocID="{18ACDFEA-0892-4DB9-ADA4-D54D427D6A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3E71704-046B-4B62-8738-CAFF96A8AB90}" type="pres">
      <dgm:prSet presAssocID="{18ACDFEA-0892-4DB9-ADA4-D54D427D6A6C}" presName="negativeSpace" presStyleCnt="0"/>
      <dgm:spPr/>
    </dgm:pt>
    <dgm:pt modelId="{B9B4C092-7765-4688-A051-3DAF00BBC5A5}" type="pres">
      <dgm:prSet presAssocID="{18ACDFEA-0892-4DB9-ADA4-D54D427D6A6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9E45E04-3B7E-4444-96A7-2EC42360AC80}" srcId="{32F6C656-D562-49B7-B3F9-C1FA3C2CA71B}" destId="{9CF33D9F-7741-4310-8A3B-000644AE63DD}" srcOrd="2" destOrd="0" parTransId="{126DEB94-5D96-42BD-BDF4-54C6C7977C9C}" sibTransId="{B602F572-FA14-4027-8507-66391A29156F}"/>
    <dgm:cxn modelId="{B184C811-3AFD-4599-89B6-D0816329E0F3}" srcId="{72598095-CB29-43A7-BBE3-FA96596FC635}" destId="{18ACDFEA-0892-4DB9-ADA4-D54D427D6A6C}" srcOrd="1" destOrd="0" parTransId="{1E3B4D67-760B-473C-80C7-7EDF19CD632A}" sibTransId="{E245EAEE-9A2F-4BB0-840B-770CAF2162D1}"/>
    <dgm:cxn modelId="{F4B24617-8F6F-4540-9649-175A8EB887AC}" type="presOf" srcId="{18ACDFEA-0892-4DB9-ADA4-D54D427D6A6C}" destId="{8BF71919-8512-499D-A8D3-67846157C91A}" srcOrd="0" destOrd="0" presId="urn:microsoft.com/office/officeart/2005/8/layout/list1"/>
    <dgm:cxn modelId="{01CA552A-4D8B-4250-A255-E925F8B9B981}" srcId="{32F6C656-D562-49B7-B3F9-C1FA3C2CA71B}" destId="{4E79B89A-9E31-4D6F-8F3E-1F5EB1A80D3A}" srcOrd="0" destOrd="0" parTransId="{574B8DEF-F1D0-4CE6-B259-1140C92314AF}" sibTransId="{0312333B-7AA9-445A-8346-1A0A92AD944C}"/>
    <dgm:cxn modelId="{0FA56D61-4344-475B-BBB2-B27DED19B7B4}" srcId="{32F6C656-D562-49B7-B3F9-C1FA3C2CA71B}" destId="{EFCE1C44-B1E7-4E7F-BBE3-2B75CC31B5EA}" srcOrd="1" destOrd="0" parTransId="{DF0BEEFD-2EBA-4688-8FA0-ED214C0ADD9D}" sibTransId="{7C92F8FB-EA2B-42F8-A10E-99E79EA6ABED}"/>
    <dgm:cxn modelId="{8FDD9F42-6C5C-4921-80DA-EDD72EAE895D}" type="presOf" srcId="{4E79B89A-9E31-4D6F-8F3E-1F5EB1A80D3A}" destId="{D9095D3B-134B-410B-811D-1AB2691EEE66}" srcOrd="0" destOrd="0" presId="urn:microsoft.com/office/officeart/2005/8/layout/list1"/>
    <dgm:cxn modelId="{BA255847-1F04-4707-B350-3D4C43C5FF92}" type="presOf" srcId="{D36A448B-9296-4A6C-AF4D-0CF18F67BC23}" destId="{B9B4C092-7765-4688-A051-3DAF00BBC5A5}" srcOrd="0" destOrd="1" presId="urn:microsoft.com/office/officeart/2005/8/layout/list1"/>
    <dgm:cxn modelId="{A75CC747-30A2-41F9-83B9-4D59CF626DA6}" srcId="{72598095-CB29-43A7-BBE3-FA96596FC635}" destId="{32F6C656-D562-49B7-B3F9-C1FA3C2CA71B}" srcOrd="0" destOrd="0" parTransId="{49FA5E65-42FF-44DF-9AF9-193B14E1CD68}" sibTransId="{7B9EA521-DA43-41B2-A92F-2063B92CDE2A}"/>
    <dgm:cxn modelId="{5881D44B-F20E-4EF8-BFAC-21A5DE5F3FBA}" type="presOf" srcId="{32F6C656-D562-49B7-B3F9-C1FA3C2CA71B}" destId="{618521B6-B613-4DCE-807A-30E76E429276}" srcOrd="0" destOrd="0" presId="urn:microsoft.com/office/officeart/2005/8/layout/list1"/>
    <dgm:cxn modelId="{415CC353-1947-4A03-A5C4-02F6234B357C}" srcId="{18ACDFEA-0892-4DB9-ADA4-D54D427D6A6C}" destId="{52E99387-5E1B-408F-BC56-2E4E43633FCB}" srcOrd="0" destOrd="0" parTransId="{8E23D592-4D79-4167-ACA1-3D115687E3BA}" sibTransId="{1B83E550-4632-466B-9D35-ED5C59E546D5}"/>
    <dgm:cxn modelId="{40CB7998-F710-4861-8EB1-9A360F7D46D0}" type="presOf" srcId="{8B466E1C-B1E3-4AA7-A1DF-7A04047DAE6A}" destId="{B9B4C092-7765-4688-A051-3DAF00BBC5A5}" srcOrd="0" destOrd="2" presId="urn:microsoft.com/office/officeart/2005/8/layout/list1"/>
    <dgm:cxn modelId="{DE28139B-7F38-4B4C-AF0C-C0939F70D580}" type="presOf" srcId="{18ACDFEA-0892-4DB9-ADA4-D54D427D6A6C}" destId="{94D33749-9E75-4525-81D1-6250B1C70FBE}" srcOrd="1" destOrd="0" presId="urn:microsoft.com/office/officeart/2005/8/layout/list1"/>
    <dgm:cxn modelId="{EA0B909C-E2D4-41C5-B47B-14F3B7E05107}" type="presOf" srcId="{32F6C656-D562-49B7-B3F9-C1FA3C2CA71B}" destId="{D939B4EC-73AF-4873-A50F-8D5EC76F59AD}" srcOrd="1" destOrd="0" presId="urn:microsoft.com/office/officeart/2005/8/layout/list1"/>
    <dgm:cxn modelId="{BBB1D8A5-EABF-4E0B-9C10-5D75198B3E31}" srcId="{18ACDFEA-0892-4DB9-ADA4-D54D427D6A6C}" destId="{8B466E1C-B1E3-4AA7-A1DF-7A04047DAE6A}" srcOrd="2" destOrd="0" parTransId="{370A6777-864F-4160-AA27-620360BF9ED0}" sibTransId="{E4615BC5-3785-4793-9B05-406E1F0F80AD}"/>
    <dgm:cxn modelId="{E28E59A7-470C-43CA-9520-7622AC2CDA08}" type="presOf" srcId="{9CF33D9F-7741-4310-8A3B-000644AE63DD}" destId="{D9095D3B-134B-410B-811D-1AB2691EEE66}" srcOrd="0" destOrd="2" presId="urn:microsoft.com/office/officeart/2005/8/layout/list1"/>
    <dgm:cxn modelId="{690171BD-C613-4099-B574-6CE178EFF56E}" srcId="{18ACDFEA-0892-4DB9-ADA4-D54D427D6A6C}" destId="{D36A448B-9296-4A6C-AF4D-0CF18F67BC23}" srcOrd="1" destOrd="0" parTransId="{3752D537-C703-4EB8-9D1A-FFD14DC4A3B9}" sibTransId="{40FBE054-04B7-4FC0-A984-96364B25BC3A}"/>
    <dgm:cxn modelId="{DE46BBBD-BF56-463C-8FC3-745C31C678FA}" type="presOf" srcId="{52E99387-5E1B-408F-BC56-2E4E43633FCB}" destId="{B9B4C092-7765-4688-A051-3DAF00BBC5A5}" srcOrd="0" destOrd="0" presId="urn:microsoft.com/office/officeart/2005/8/layout/list1"/>
    <dgm:cxn modelId="{897380C4-38DB-4F93-85A3-A4E9D8E5030D}" type="presOf" srcId="{EFCE1C44-B1E7-4E7F-BBE3-2B75CC31B5EA}" destId="{D9095D3B-134B-410B-811D-1AB2691EEE66}" srcOrd="0" destOrd="1" presId="urn:microsoft.com/office/officeart/2005/8/layout/list1"/>
    <dgm:cxn modelId="{8B2706EA-D233-4A4A-BA1F-473D54540C6B}" type="presOf" srcId="{72598095-CB29-43A7-BBE3-FA96596FC635}" destId="{778E743B-1B44-4C95-97D9-D397F9EBA0D7}" srcOrd="0" destOrd="0" presId="urn:microsoft.com/office/officeart/2005/8/layout/list1"/>
    <dgm:cxn modelId="{6DBFB96D-30A8-4047-99B6-BA928213E4B8}" type="presParOf" srcId="{778E743B-1B44-4C95-97D9-D397F9EBA0D7}" destId="{9F6F7CDA-0144-4C4B-A1E1-8F9BF9814A71}" srcOrd="0" destOrd="0" presId="urn:microsoft.com/office/officeart/2005/8/layout/list1"/>
    <dgm:cxn modelId="{D998B193-89FD-47CF-AF7A-5F5846AF06CF}" type="presParOf" srcId="{9F6F7CDA-0144-4C4B-A1E1-8F9BF9814A71}" destId="{618521B6-B613-4DCE-807A-30E76E429276}" srcOrd="0" destOrd="0" presId="urn:microsoft.com/office/officeart/2005/8/layout/list1"/>
    <dgm:cxn modelId="{3595032A-3AF6-4777-9FAC-F9B56CB33D2C}" type="presParOf" srcId="{9F6F7CDA-0144-4C4B-A1E1-8F9BF9814A71}" destId="{D939B4EC-73AF-4873-A50F-8D5EC76F59AD}" srcOrd="1" destOrd="0" presId="urn:microsoft.com/office/officeart/2005/8/layout/list1"/>
    <dgm:cxn modelId="{DC70DDB6-1ABA-48B7-8B00-B0457E459B18}" type="presParOf" srcId="{778E743B-1B44-4C95-97D9-D397F9EBA0D7}" destId="{A9C619F4-B907-43EC-A54E-45ACE4011E0E}" srcOrd="1" destOrd="0" presId="urn:microsoft.com/office/officeart/2005/8/layout/list1"/>
    <dgm:cxn modelId="{D1850DD8-E75F-44E7-970A-57385F3CF704}" type="presParOf" srcId="{778E743B-1B44-4C95-97D9-D397F9EBA0D7}" destId="{D9095D3B-134B-410B-811D-1AB2691EEE66}" srcOrd="2" destOrd="0" presId="urn:microsoft.com/office/officeart/2005/8/layout/list1"/>
    <dgm:cxn modelId="{F7B5E8D7-4AAE-41DA-9B94-D9E0D1809AD8}" type="presParOf" srcId="{778E743B-1B44-4C95-97D9-D397F9EBA0D7}" destId="{34738107-2AFC-49F5-98E4-B71E32ED1D21}" srcOrd="3" destOrd="0" presId="urn:microsoft.com/office/officeart/2005/8/layout/list1"/>
    <dgm:cxn modelId="{CAB540B5-C8A6-4DDD-9765-AE8A729A016A}" type="presParOf" srcId="{778E743B-1B44-4C95-97D9-D397F9EBA0D7}" destId="{D5CAFD69-6442-43DD-8F76-D0E329783EF5}" srcOrd="4" destOrd="0" presId="urn:microsoft.com/office/officeart/2005/8/layout/list1"/>
    <dgm:cxn modelId="{07EBFEFA-AD58-4DA1-B693-E042E6238BD6}" type="presParOf" srcId="{D5CAFD69-6442-43DD-8F76-D0E329783EF5}" destId="{8BF71919-8512-499D-A8D3-67846157C91A}" srcOrd="0" destOrd="0" presId="urn:microsoft.com/office/officeart/2005/8/layout/list1"/>
    <dgm:cxn modelId="{C41C2F78-4227-4DD1-955C-322E9A1A20CA}" type="presParOf" srcId="{D5CAFD69-6442-43DD-8F76-D0E329783EF5}" destId="{94D33749-9E75-4525-81D1-6250B1C70FBE}" srcOrd="1" destOrd="0" presId="urn:microsoft.com/office/officeart/2005/8/layout/list1"/>
    <dgm:cxn modelId="{36360DBE-7436-4223-AE45-374DB10E84CF}" type="presParOf" srcId="{778E743B-1B44-4C95-97D9-D397F9EBA0D7}" destId="{C3E71704-046B-4B62-8738-CAFF96A8AB90}" srcOrd="5" destOrd="0" presId="urn:microsoft.com/office/officeart/2005/8/layout/list1"/>
    <dgm:cxn modelId="{4B6059F8-32A5-4C76-9AEC-3301DB6727C3}" type="presParOf" srcId="{778E743B-1B44-4C95-97D9-D397F9EBA0D7}" destId="{B9B4C092-7765-4688-A051-3DAF00BBC5A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95D3B-134B-410B-811D-1AB2691EEE66}">
      <dsp:nvSpPr>
        <dsp:cNvPr id="0" name=""/>
        <dsp:cNvSpPr/>
      </dsp:nvSpPr>
      <dsp:spPr>
        <a:xfrm>
          <a:off x="0" y="349118"/>
          <a:ext cx="788670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58216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400" kern="1200" dirty="0"/>
            <a:t>generované automaticky z textu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400" kern="1200" dirty="0"/>
            <a:t>ľahšie sa udržiava aktuálny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400" kern="1200" dirty="0"/>
            <a:t>vie ho vytvárať a meniť AI</a:t>
          </a:r>
          <a:endParaRPr lang="en-US" sz="2400" kern="1200" dirty="0"/>
        </a:p>
      </dsp:txBody>
      <dsp:txXfrm>
        <a:off x="0" y="349118"/>
        <a:ext cx="7886700" cy="1767150"/>
      </dsp:txXfrm>
    </dsp:sp>
    <dsp:sp modelId="{D939B4EC-73AF-4873-A50F-8D5EC76F59AD}">
      <dsp:nvSpPr>
        <dsp:cNvPr id="0" name=""/>
        <dsp:cNvSpPr/>
      </dsp:nvSpPr>
      <dsp:spPr>
        <a:xfrm>
          <a:off x="394335" y="24398"/>
          <a:ext cx="552069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Vlastnosti:</a:t>
          </a:r>
          <a:endParaRPr lang="en-US" sz="2800" kern="1200" dirty="0"/>
        </a:p>
      </dsp:txBody>
      <dsp:txXfrm>
        <a:off x="426038" y="56101"/>
        <a:ext cx="5457284" cy="586034"/>
      </dsp:txXfrm>
    </dsp:sp>
    <dsp:sp modelId="{B9B4C092-7765-4688-A051-3DAF00BBC5A5}">
      <dsp:nvSpPr>
        <dsp:cNvPr id="0" name=""/>
        <dsp:cNvSpPr/>
      </dsp:nvSpPr>
      <dsp:spPr>
        <a:xfrm>
          <a:off x="0" y="2559789"/>
          <a:ext cx="7886700" cy="176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458216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400" kern="1200" dirty="0"/>
            <a:t>nezrelosť nástrojov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400" kern="1200" dirty="0"/>
            <a:t>musíte vedieť špecifickú syntax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400" kern="1200" dirty="0"/>
            <a:t>strata precíznej kontroly vizuálu</a:t>
          </a:r>
          <a:endParaRPr lang="en-US" sz="2400" kern="1200" dirty="0"/>
        </a:p>
      </dsp:txBody>
      <dsp:txXfrm>
        <a:off x="0" y="2559789"/>
        <a:ext cx="7886700" cy="1767150"/>
      </dsp:txXfrm>
    </dsp:sp>
    <dsp:sp modelId="{94D33749-9E75-4525-81D1-6250B1C70FBE}">
      <dsp:nvSpPr>
        <dsp:cNvPr id="0" name=""/>
        <dsp:cNvSpPr/>
      </dsp:nvSpPr>
      <dsp:spPr>
        <a:xfrm>
          <a:off x="394335" y="2235069"/>
          <a:ext cx="552069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800" kern="1200" dirty="0"/>
            <a:t>Nevýhody:</a:t>
          </a:r>
          <a:endParaRPr lang="en-US" sz="2800" kern="1200" dirty="0"/>
        </a:p>
      </dsp:txBody>
      <dsp:txXfrm>
        <a:off x="426038" y="2266772"/>
        <a:ext cx="545728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3909DC-676C-DE5A-755E-AF940DF2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8662F5-A1BD-B4BE-9BA9-B9AB929D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ECE2568-B21E-AAC8-CD2E-3DD3B12F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C4BAD6-9AE3-8510-F0B8-914DD51D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B8FA457-90CE-A0BC-CC24-70D6258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92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760D9-89DE-1130-3488-A500F968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5379806-7E1B-094A-489B-CD25004E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23BCD73-E081-C213-E9C6-DF2A0393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CB8B402-044C-99C9-5974-A4B682CB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AE01FF-191C-EEA7-6368-F4BBBCA0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24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2A16B48-9177-7202-7B51-EA05482A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202E721-BE06-225F-D4DB-1A0C5A49A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214150-10C0-0EAF-6E2D-25B3E9A8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229C37-2E9D-8107-A4B9-85C705C7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A464222-632D-7034-AA6F-9425A0A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65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145F1-62AF-A4A7-6C84-5C321E29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131D06-367F-1B1D-DB42-BD91733C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6CDFCC-E55D-2EA3-2848-B5E1F03E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E77574D-867C-DA3C-B664-CD8F9107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D72CFC5-580F-0F5D-E609-BF806CCD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93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25ABE7-FE4B-7FA6-DDD2-F89946E9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EFBD42-E277-D256-B215-C6AEF8C5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8CFFA4-21F0-7570-B5B4-146B7CAD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C8E203-1A10-8F01-34E3-0B72C376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7BF5B28-46CA-3012-1296-7844BBCA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422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075C8B-70F8-6391-EB08-B9B1185B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80BD29-517C-4B09-D8BE-3902D9404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1BB7C50-DA0D-94BD-E3AE-B53D4905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A99A1F4-F2E8-5AA7-241B-4D2A7ED0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CE611BB-0FFF-8843-0A93-FBFD1648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CDF52B3-2245-9842-38FA-91ADB2D0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7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46FE49-5372-16B2-30B2-65C845E1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8DD7CD-53D1-CBA3-B53B-107BA6A7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FADEAAE-00BF-16C4-60C9-C4C8D03F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CA7718-E83D-8D3E-6DA5-FA4034E83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149F4E5-75B4-C4D6-4482-9DC4AE78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148676A-8530-F8FD-B486-F8D2BA31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F17C978-5259-274D-FCCD-B500BAA1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A70D511-D131-4C4E-57D5-363D2719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25CE4-DF77-D187-15C1-26C859A3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A29115C-1AAE-AD2B-204D-527CB39E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144BD8D-A341-64F7-6F69-1439644C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1D217F9-EF56-422A-E853-81B4B84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4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00EB234-F05D-358B-2DB5-D9AC987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A911FCE-4FE9-C0C7-5F7A-1F75903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84B471-9CC4-4FA1-8DEB-DED34C08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961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94227-9D0C-1C9B-C590-054621C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CB3544-4D4D-97C2-8098-0E8B5A35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339FCF-0A03-00D0-8F53-DB03CB3F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D7C3487-E6B7-8023-35A8-8D9AF9CB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D6B0282-D121-980B-84EB-580D40FF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B30F5DE-E1AC-D0C4-826F-2C233C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F56106-2D8B-B7FB-F4E2-82628222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36E9764-F3B3-C695-8EF8-9C54D416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E755F9B-8861-B05B-2C25-8C965AFB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9CAE1B9-B437-A44F-8899-24FFE8AE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BD80A8-8910-BF89-B92D-AECB6151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DC31B6F-3C75-92BA-D9BB-A9B80128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095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A89E5D2-87E3-FBB5-F1A8-8FF16EFE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D11573-F999-ACB2-5B43-4C385122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6A7716-4732-56D3-819A-DFB6242F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CDFB77-7C19-213E-A281-690E5A1BB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8A198B6-F915-7D10-5195-B9AABF251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91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doptium.net/temur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mermaid.liv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4" y="1188637"/>
            <a:ext cx="2631583" cy="4480726"/>
          </a:xfrm>
        </p:spPr>
        <p:txBody>
          <a:bodyPr>
            <a:normAutofit/>
          </a:bodyPr>
          <a:lstStyle/>
          <a:p>
            <a:pPr algn="r"/>
            <a:r>
              <a:rPr lang="sk-SK" sz="32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701967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/>
              <a:t>Učiteľ: </a:t>
            </a:r>
            <a:br>
              <a:rPr lang="sk-SK" sz="2800" dirty="0"/>
            </a:br>
            <a:r>
              <a:rPr lang="sk-SK" sz="2800" b="1" dirty="0"/>
              <a:t>Ing. Jozef Wagner PhD.</a:t>
            </a:r>
          </a:p>
          <a:p>
            <a:pPr marL="0" indent="0">
              <a:buNone/>
            </a:pPr>
            <a:endParaRPr lang="sk-SK" sz="2800" b="1" dirty="0"/>
          </a:p>
          <a:p>
            <a:pPr marL="0" indent="0">
              <a:buNone/>
            </a:pPr>
            <a:r>
              <a:rPr lang="sk-SK" sz="2800" dirty="0"/>
              <a:t>Učebnica: </a:t>
            </a:r>
            <a:br>
              <a:rPr lang="sk-SK" sz="2800" dirty="0"/>
            </a:br>
            <a:r>
              <a:rPr lang="sk-SK" sz="2800" dirty="0">
                <a:hlinkClick r:id="rId2"/>
              </a:rPr>
              <a:t>https://oop.wagjo.com/</a:t>
            </a:r>
            <a:r>
              <a:rPr lang="sk-SK" sz="2800" dirty="0"/>
              <a:t> </a:t>
            </a:r>
          </a:p>
          <a:p>
            <a:pPr marL="0" indent="0"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4782F-AC63-FC25-8304-A3E19CFA4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38539CCF-AB13-831F-66A9-7CB08185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Diagramy ako kód</a:t>
            </a:r>
          </a:p>
        </p:txBody>
      </p:sp>
      <p:graphicFrame>
        <p:nvGraphicFramePr>
          <p:cNvPr id="8" name="Zástupný objekt pre obsah 2">
            <a:extLst>
              <a:ext uri="{FF2B5EF4-FFF2-40B4-BE49-F238E27FC236}">
                <a16:creationId xmlns:a16="http://schemas.microsoft.com/office/drawing/2014/main" id="{F17B6D54-C40A-B7CC-185A-3F76CE2E2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1804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359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7ACFD1-9ADA-CBAF-F800-5D5950EC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 err="1"/>
              <a:t>Pseudokód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323853C-4467-FEE0-62F1-68A68DD64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 err="1"/>
              <a:t>Pseudokód</a:t>
            </a:r>
            <a:r>
              <a:rPr lang="sk-SK" sz="2800" dirty="0"/>
              <a:t> je zápis algoritmu v prirodzenom jazyku, bez pravidiel. Pomáha nám vysvetliť algoritmus a plánovať kód.</a:t>
            </a:r>
          </a:p>
          <a:p>
            <a:pPr marL="0" indent="0">
              <a:buNone/>
            </a:pPr>
            <a:r>
              <a:rPr lang="sk-SK" sz="2800" dirty="0"/>
              <a:t>Príklad </a:t>
            </a:r>
            <a:r>
              <a:rPr lang="sk-SK" sz="2800" dirty="0" err="1"/>
              <a:t>pseudokódu</a:t>
            </a:r>
            <a:r>
              <a:rPr lang="sk-SK" sz="2800" dirty="0"/>
              <a:t> pre súčet dvoch čísel:</a:t>
            </a:r>
          </a:p>
          <a:p>
            <a:pPr marL="457200" lvl="1" indent="0">
              <a:buNone/>
            </a:pPr>
            <a:endParaRPr lang="sk-SK" sz="1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Začať</a:t>
            </a: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Prečítať číslo1</a:t>
            </a: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Prečítať číslo2</a:t>
            </a: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súčet = číslo1 + číslo2</a:t>
            </a: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Vypísať súčet</a:t>
            </a:r>
          </a:p>
          <a:p>
            <a:pPr marL="457200" lvl="1" indent="0">
              <a:buNone/>
            </a:pPr>
            <a:r>
              <a:rPr lang="sk-SK" sz="2400" dirty="0">
                <a:latin typeface="Consolas" panose="020B0609020204030204" pitchFamily="49" charset="0"/>
              </a:rPr>
              <a:t>Koniec</a:t>
            </a:r>
          </a:p>
        </p:txBody>
      </p:sp>
    </p:spTree>
    <p:extLst>
      <p:ext uri="{BB962C8B-B14F-4D97-AF65-F5344CB8AC3E}">
        <p14:creationId xmlns:p14="http://schemas.microsoft.com/office/powerpoint/2010/main" val="270763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sk-SK" sz="3200" dirty="0"/>
              <a:t>OPG  Cvičenie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146803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/>
              <a:t>Inštalácia JDK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Inštalácia IDE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Vývojový diagram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Diagramy ako kód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 err="1"/>
              <a:t>Pseudokód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Príprava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7" y="1845733"/>
            <a:ext cx="5909141" cy="42176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3000" dirty="0"/>
              <a:t>Pre </a:t>
            </a:r>
            <a:r>
              <a:rPr lang="fr-FR" sz="3000" dirty="0" err="1"/>
              <a:t>programovanie</a:t>
            </a:r>
            <a:r>
              <a:rPr lang="fr-FR" sz="3000" dirty="0"/>
              <a:t> je </a:t>
            </a:r>
            <a:r>
              <a:rPr lang="fr-FR" sz="3000" dirty="0" err="1"/>
              <a:t>potrebné</a:t>
            </a:r>
            <a:r>
              <a:rPr lang="fr-FR" sz="3000" dirty="0"/>
              <a:t> </a:t>
            </a:r>
            <a:r>
              <a:rPr lang="fr-FR" sz="3000" dirty="0" err="1"/>
              <a:t>mať</a:t>
            </a:r>
            <a:r>
              <a:rPr lang="fr-FR" sz="3000" dirty="0"/>
              <a:t> </a:t>
            </a:r>
            <a:r>
              <a:rPr lang="fr-FR" sz="3000" dirty="0" err="1"/>
              <a:t>Javu</a:t>
            </a:r>
            <a:r>
              <a:rPr lang="fr-FR" sz="3000" dirty="0"/>
              <a:t> JDK </a:t>
            </a:r>
            <a:r>
              <a:rPr lang="fr-FR" sz="3000" i="1" dirty="0"/>
              <a:t>(Java </a:t>
            </a:r>
            <a:r>
              <a:rPr lang="fr-FR" sz="3000" i="1" dirty="0" err="1"/>
              <a:t>Development</a:t>
            </a:r>
            <a:r>
              <a:rPr lang="fr-FR" sz="3000" i="1" dirty="0"/>
              <a:t> Kit)</a:t>
            </a:r>
            <a:r>
              <a:rPr lang="fr-FR" sz="3000" dirty="0"/>
              <a:t>. </a:t>
            </a:r>
            <a:endParaRPr lang="sk-SK" sz="3000" dirty="0"/>
          </a:p>
          <a:p>
            <a:pPr marL="0" indent="0">
              <a:buNone/>
            </a:pPr>
            <a:r>
              <a:rPr lang="fr-FR" sz="3000" dirty="0" err="1"/>
              <a:t>Odporúčaná</a:t>
            </a:r>
            <a:r>
              <a:rPr lang="fr-FR" sz="3000" dirty="0"/>
              <a:t> je </a:t>
            </a:r>
            <a:r>
              <a:rPr lang="fr-FR" sz="3000" dirty="0" err="1"/>
              <a:t>distribúcia</a:t>
            </a:r>
            <a:r>
              <a:rPr lang="fr-FR" sz="3000" dirty="0"/>
              <a:t> </a:t>
            </a:r>
            <a:r>
              <a:rPr lang="fr-FR" sz="3000" b="1" dirty="0" err="1"/>
              <a:t>Temurin</a:t>
            </a:r>
            <a:r>
              <a:rPr lang="fr-FR" sz="3000" dirty="0"/>
              <a:t>.</a:t>
            </a:r>
            <a:endParaRPr lang="sk-SK" sz="3000" dirty="0"/>
          </a:p>
          <a:p>
            <a:pPr marL="0" indent="0">
              <a:buNone/>
            </a:pPr>
            <a:br>
              <a:rPr lang="sk-SK" sz="3000" dirty="0">
                <a:hlinkClick r:id="rId2"/>
              </a:rPr>
            </a:br>
            <a:r>
              <a:rPr lang="sk-SK" sz="3000" dirty="0">
                <a:hlinkClick r:id="rId2"/>
              </a:rPr>
              <a:t>https://adoptium.net/temurin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endParaRPr lang="sk-SK" sz="1700" dirty="0"/>
          </a:p>
          <a:p>
            <a:pPr marL="0" indent="0">
              <a:buNone/>
            </a:pPr>
            <a:r>
              <a:rPr lang="sk-SK" sz="3000" dirty="0"/>
              <a:t>Akú Javu máme:</a:t>
            </a:r>
          </a:p>
          <a:p>
            <a:pPr lvl="1"/>
            <a:r>
              <a:rPr lang="sk-SK" sz="2600" dirty="0"/>
              <a:t>príkaz: 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java</a:t>
            </a:r>
            <a:r>
              <a:rPr lang="sk-SK" sz="2600" dirty="0">
                <a:highlight>
                  <a:srgbClr val="FFFF00"/>
                </a:highlight>
                <a:latin typeface="Consolas" panose="020B0609020204030204" pitchFamily="49" charset="0"/>
              </a:rPr>
              <a:t> –</a:t>
            </a:r>
            <a:r>
              <a:rPr lang="sk-SK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version</a:t>
            </a:r>
            <a:endParaRPr lang="sk-SK" sz="2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/>
            <a:r>
              <a:rPr lang="sk-SK" sz="2600" dirty="0"/>
              <a:t>nová verzia vychádza </a:t>
            </a:r>
            <a:br>
              <a:rPr lang="sk-SK" sz="2600" dirty="0"/>
            </a:br>
            <a:r>
              <a:rPr lang="sk-SK" sz="2600" dirty="0"/>
              <a:t>každých 6 mesiacov</a:t>
            </a:r>
          </a:p>
          <a:p>
            <a:pPr lvl="1"/>
            <a:r>
              <a:rPr lang="sk-SK" sz="2600" dirty="0"/>
              <a:t>posledné stabilné verzie </a:t>
            </a:r>
            <a:br>
              <a:rPr lang="sk-SK" sz="2600" dirty="0"/>
            </a:br>
            <a:r>
              <a:rPr lang="sk-SK" sz="2600" dirty="0"/>
              <a:t>Javy sú 17, 21 a 25</a:t>
            </a:r>
          </a:p>
        </p:txBody>
      </p:sp>
      <p:pic>
        <p:nvPicPr>
          <p:cNvPr id="5" name="Grafický objekt 4">
            <a:extLst>
              <a:ext uri="{FF2B5EF4-FFF2-40B4-BE49-F238E27FC236}">
                <a16:creationId xmlns:a16="http://schemas.microsoft.com/office/drawing/2014/main" id="{FBD4D2E2-AB48-3A75-D1E3-1F682472E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2099" y="1916318"/>
            <a:ext cx="1897702" cy="347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7B636F-49D8-D2C4-4307-6CC245DE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Príprava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314C82-F9FF-4E38-48A5-676AC3CC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799" y="1845734"/>
            <a:ext cx="52832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IDE </a:t>
            </a:r>
            <a:r>
              <a:rPr lang="sk-SK" sz="2800" i="1" dirty="0"/>
              <a:t>(</a:t>
            </a:r>
            <a:r>
              <a:rPr lang="sk-SK" sz="2800" i="1" dirty="0" err="1"/>
              <a:t>Integrated</a:t>
            </a:r>
            <a:r>
              <a:rPr lang="sk-SK" sz="2800" i="1" dirty="0"/>
              <a:t> </a:t>
            </a:r>
            <a:r>
              <a:rPr lang="sk-SK" sz="2800" i="1" dirty="0" err="1"/>
              <a:t>Development</a:t>
            </a:r>
            <a:r>
              <a:rPr lang="sk-SK" sz="2800" i="1" dirty="0"/>
              <a:t> </a:t>
            </a:r>
            <a:r>
              <a:rPr lang="sk-SK" sz="2800" i="1" dirty="0" err="1"/>
              <a:t>Environment</a:t>
            </a:r>
            <a:r>
              <a:rPr lang="sk-SK" sz="2800" i="1" dirty="0"/>
              <a:t>)</a:t>
            </a:r>
            <a:r>
              <a:rPr lang="sk-SK" sz="2800" dirty="0"/>
              <a:t>:</a:t>
            </a:r>
          </a:p>
          <a:p>
            <a:pPr lvl="1"/>
            <a:r>
              <a:rPr lang="sk-SK" sz="2800" dirty="0"/>
              <a:t>vývojové prostredie</a:t>
            </a:r>
          </a:p>
          <a:p>
            <a:pPr lvl="1"/>
            <a:r>
              <a:rPr lang="sk-SK" sz="2800" dirty="0"/>
              <a:t>uľahčuje programovanie</a:t>
            </a:r>
          </a:p>
          <a:p>
            <a:pPr lvl="1"/>
            <a:r>
              <a:rPr lang="sk-SK" sz="2800" b="1" dirty="0" err="1"/>
              <a:t>IntelliJ</a:t>
            </a:r>
            <a:r>
              <a:rPr lang="sk-SK" sz="2800" b="1" dirty="0"/>
              <a:t> IDEA</a:t>
            </a:r>
            <a:br>
              <a:rPr lang="sk-SK" sz="2800" b="1" dirty="0"/>
            </a:br>
            <a:endParaRPr lang="sk-SK" sz="2800" b="1" dirty="0"/>
          </a:p>
          <a:p>
            <a:pPr marL="0" indent="0">
              <a:buNone/>
            </a:pPr>
            <a:r>
              <a:rPr lang="sk-SK" sz="2800" dirty="0">
                <a:hlinkClick r:id="rId2"/>
              </a:rPr>
              <a:t>https://www.jetbrains.com/idea/</a:t>
            </a:r>
            <a:r>
              <a:rPr lang="sk-SK" sz="2800" dirty="0"/>
              <a:t> </a:t>
            </a:r>
          </a:p>
        </p:txBody>
      </p:sp>
      <p:pic>
        <p:nvPicPr>
          <p:cNvPr id="10" name="Grafický objekt 9">
            <a:extLst>
              <a:ext uri="{FF2B5EF4-FFF2-40B4-BE49-F238E27FC236}">
                <a16:creationId xmlns:a16="http://schemas.microsoft.com/office/drawing/2014/main" id="{40D4C8E0-A393-AE62-758B-299BA76CC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324" y="2491200"/>
            <a:ext cx="2321247" cy="232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6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F8DDDD-602A-49D6-516A-F20B2D6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763" y="634946"/>
            <a:ext cx="4335237" cy="1450757"/>
          </a:xfrm>
        </p:spPr>
        <p:txBody>
          <a:bodyPr>
            <a:normAutofit/>
          </a:bodyPr>
          <a:lstStyle/>
          <a:p>
            <a:r>
              <a:rPr lang="sk-SK" sz="4000" dirty="0"/>
              <a:t>Úvod do diagramov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917812E-278F-AFE9-9096-48501F59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8763" y="2198914"/>
            <a:ext cx="3845379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Vývojový diagram znázorňuje kroky procesu alebo algoritmu. </a:t>
            </a:r>
          </a:p>
          <a:p>
            <a:pPr marL="0" indent="0">
              <a:buNone/>
            </a:pPr>
            <a:r>
              <a:rPr lang="sk-SK" sz="2800" dirty="0"/>
              <a:t>V praxi sa používa v zjednodušenej forme. Dopĺňa iné typy diagramov.</a:t>
            </a:r>
          </a:p>
          <a:p>
            <a:endParaRPr lang="sk-SK" dirty="0"/>
          </a:p>
        </p:txBody>
      </p:sp>
      <p:pic>
        <p:nvPicPr>
          <p:cNvPr id="7" name="Obrázok 6" descr="Obrázok, na ktorom je diagram, text, plán, rad&#10;&#10;Obsah vygenerovaný pomocou AI môže byť nesprávny.">
            <a:extLst>
              <a:ext uri="{FF2B5EF4-FFF2-40B4-BE49-F238E27FC236}">
                <a16:creationId xmlns:a16="http://schemas.microsoft.com/office/drawing/2014/main" id="{BA289351-BF4C-46CA-0123-41BB3D27C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63"/>
          <a:stretch>
            <a:fillRect/>
          </a:stretch>
        </p:blipFill>
        <p:spPr>
          <a:xfrm>
            <a:off x="482394" y="776741"/>
            <a:ext cx="4088720" cy="498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E1AC7644-4857-7889-92EC-DD7E3E4BF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0" y="131838"/>
            <a:ext cx="8285729" cy="667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3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DA4B8403-0096-2FD4-42D8-F86B5B942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9" y="52416"/>
            <a:ext cx="8001000" cy="678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7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FC83381-CAF0-FCB2-EBA8-B78020AF4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Diagramy ako kód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3C65C32-1305-CFFD-8C8E-396D551D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103255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800" i="1" dirty="0"/>
              <a:t>"Diagram as </a:t>
            </a:r>
            <a:r>
              <a:rPr lang="sk-SK" sz="2800" i="1" dirty="0" err="1"/>
              <a:t>Code</a:t>
            </a:r>
            <a:r>
              <a:rPr lang="sk-SK" sz="2800" i="1" dirty="0"/>
              <a:t>" </a:t>
            </a:r>
            <a:r>
              <a:rPr lang="sk-SK" sz="2800" dirty="0"/>
              <a:t>alebo </a:t>
            </a:r>
            <a:r>
              <a:rPr lang="sk-SK" sz="2800" i="1" dirty="0" err="1"/>
              <a:t>DaC</a:t>
            </a:r>
            <a:r>
              <a:rPr lang="sk-SK" sz="2800" dirty="0"/>
              <a:t> sú diagramy vo forme textu. Vieme ich dať do dokumentácie alebo zdrojového kódu. </a:t>
            </a:r>
          </a:p>
          <a:p>
            <a:pPr marL="0" indent="0">
              <a:buNone/>
            </a:pPr>
            <a:r>
              <a:rPr lang="sk-SK" sz="2800" dirty="0"/>
              <a:t>Používame nástroj </a:t>
            </a:r>
            <a:r>
              <a:rPr lang="sk-SK" sz="2800" dirty="0">
                <a:hlinkClick r:id="rId2"/>
              </a:rPr>
              <a:t>http://mermaid.live</a:t>
            </a:r>
            <a:endParaRPr lang="sk-SK" sz="28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23055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868FFB-94A8-6B2E-B21C-40560B1F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8971"/>
            <a:ext cx="7886700" cy="5697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dirty="0"/>
              <a:t>Príklad vývojového diagramu v jazyku </a:t>
            </a:r>
            <a:r>
              <a:rPr lang="sk-SK" sz="2800" dirty="0" err="1"/>
              <a:t>Mermaid</a:t>
            </a:r>
            <a:r>
              <a:rPr lang="sk-SK" sz="2800" dirty="0"/>
              <a:t>:</a:t>
            </a:r>
          </a:p>
          <a:p>
            <a:pPr marL="0" indent="0">
              <a:buNone/>
            </a:pPr>
            <a:endParaRPr lang="sk-SK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 err="1">
                <a:latin typeface="Consolas" panose="020B0609020204030204" pitchFamily="49" charset="0"/>
              </a:rPr>
              <a:t>flowchart</a:t>
            </a:r>
            <a:r>
              <a:rPr lang="sk-SK" dirty="0">
                <a:latin typeface="Consolas" panose="020B0609020204030204" pitchFamily="49" charset="0"/>
              </a:rPr>
              <a:t> TD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</a:rPr>
              <a:t>Start</a:t>
            </a:r>
            <a:r>
              <a:rPr lang="sk-SK" dirty="0">
                <a:latin typeface="Consolas" panose="020B0609020204030204" pitchFamily="49" charset="0"/>
              </a:rPr>
              <a:t>([Štart])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Input1[/Prečítať číslo1/]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Input2[/Prečítať číslo2/]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</a:rPr>
              <a:t>Sum</a:t>
            </a:r>
            <a:r>
              <a:rPr lang="sk-SK" dirty="0">
                <a:latin typeface="Consolas" panose="020B0609020204030204" pitchFamily="49" charset="0"/>
              </a:rPr>
              <a:t>[súčet = číslo1 + číslo2]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Output[/Vypísať súčet/]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End([Koniec])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</a:rPr>
              <a:t>Start</a:t>
            </a:r>
            <a:r>
              <a:rPr lang="sk-SK" dirty="0">
                <a:latin typeface="Consolas" panose="020B0609020204030204" pitchFamily="49" charset="0"/>
              </a:rPr>
              <a:t> --&gt; Input1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Input1 --&gt; Input2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Input2 --&gt; </a:t>
            </a:r>
            <a:r>
              <a:rPr lang="sk-SK" dirty="0" err="1">
                <a:latin typeface="Consolas" panose="020B0609020204030204" pitchFamily="49" charset="0"/>
              </a:rPr>
              <a:t>Sum</a:t>
            </a:r>
            <a:endParaRPr lang="sk-SK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</a:t>
            </a:r>
            <a:r>
              <a:rPr lang="sk-SK" dirty="0" err="1">
                <a:latin typeface="Consolas" panose="020B0609020204030204" pitchFamily="49" charset="0"/>
              </a:rPr>
              <a:t>Sum</a:t>
            </a:r>
            <a:r>
              <a:rPr lang="sk-SK" dirty="0">
                <a:latin typeface="Consolas" panose="020B0609020204030204" pitchFamily="49" charset="0"/>
              </a:rPr>
              <a:t> --&gt; Output</a:t>
            </a:r>
          </a:p>
          <a:p>
            <a:pPr marL="0" indent="0">
              <a:buNone/>
            </a:pPr>
            <a:r>
              <a:rPr lang="sk-SK" dirty="0">
                <a:latin typeface="Consolas" panose="020B0609020204030204" pitchFamily="49" charset="0"/>
              </a:rPr>
              <a:t>    Output --&gt; End</a:t>
            </a:r>
          </a:p>
        </p:txBody>
      </p:sp>
    </p:spTree>
    <p:extLst>
      <p:ext uri="{BB962C8B-B14F-4D97-AF65-F5344CB8AC3E}">
        <p14:creationId xmlns:p14="http://schemas.microsoft.com/office/powerpoint/2010/main" val="146479871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306</Words>
  <Application>Microsoft Office PowerPoint</Application>
  <PresentationFormat>Prezentácia na obrazovke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 Cvičenie 1</vt:lpstr>
      <vt:lpstr>Príprava</vt:lpstr>
      <vt:lpstr>Príprava</vt:lpstr>
      <vt:lpstr>Úvod do diagramov</vt:lpstr>
      <vt:lpstr>Prezentácia programu PowerPoint</vt:lpstr>
      <vt:lpstr>Prezentácia programu PowerPoint</vt:lpstr>
      <vt:lpstr>Diagramy ako kód</vt:lpstr>
      <vt:lpstr>Prezentácia programu PowerPoint</vt:lpstr>
      <vt:lpstr>Diagramy ako kód</vt:lpstr>
      <vt:lpstr>Pseudokód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2</cp:revision>
  <dcterms:created xsi:type="dcterms:W3CDTF">2025-09-05T09:09:34Z</dcterms:created>
  <dcterms:modified xsi:type="dcterms:W3CDTF">2025-09-05T12:35:12Z</dcterms:modified>
</cp:coreProperties>
</file>