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6" r:id="rId2"/>
    <p:sldId id="257" r:id="rId3"/>
    <p:sldId id="258" r:id="rId4"/>
    <p:sldId id="259" r:id="rId5"/>
    <p:sldId id="260" r:id="rId6"/>
    <p:sldId id="268" r:id="rId7"/>
    <p:sldId id="270" r:id="rId8"/>
    <p:sldId id="271" r:id="rId9"/>
    <p:sldId id="272" r:id="rId10"/>
    <p:sldId id="273" r:id="rId11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349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3909DC-676C-DE5A-755E-AF940DF2C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228662F5-A1BD-B4BE-9BA9-B9AB929D5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FECE2568-B21E-AAC8-CD2E-3DD3B12F2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7EC4BAD6-9AE3-8510-F0B8-914DD51D2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B8FA457-90CE-A0BC-CC24-70D62582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81923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F760D9-89DE-1130-3488-A500F968C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F5379806-7E1B-094A-489B-CD25004E2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E23BCD73-E081-C213-E9C6-DF2A0393D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DCB8B402-044C-99C9-5974-A4B682CB4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7CAE01FF-191C-EEA7-6368-F4BBBCA01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0247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12A16B48-9177-7202-7B51-EA05482A2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2202E721-BE06-225F-D4DB-1A0C5A49A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3D214150-10C0-0EAF-6E2D-25B3E9A88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E7229C37-2E9D-8107-A4B9-85C705C71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A464222-632D-7034-AA6F-9425A0A4D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9365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7145F1-62AF-A4A7-6C84-5C321E29A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C131D06-367F-1B1D-DB42-BD91733C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766CDFCC-E55D-2EA3-2848-B5E1F03E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BE77574D-867C-DA3C-B664-CD8F9107C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DD72CFC5-580F-0F5D-E609-BF806CCD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79326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25ABE7-FE4B-7FA6-DDD2-F89946E9F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8EFBD42-E277-D256-B215-C6AEF8C55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D38CFFA4-21F0-7570-B5B4-146B7CADD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17C8E203-1A10-8F01-34E3-0B72C376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47BF5B28-46CA-3012-1296-7844BBCA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24220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F075C8B-70F8-6391-EB08-B9B1185BB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80BD29-517C-4B09-D8BE-3902D94049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B1BB7C50-DA0D-94BD-E3AE-B53D49051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A99A1F4-F2E8-5AA7-241B-4D2A7ED01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CE611BB-0FFF-8843-0A93-FBFD16486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9CDF52B3-2245-9842-38FA-91ADB2D0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4071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46FE49-5372-16B2-30B2-65C845E1D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28DD7CD-53D1-CBA3-B53B-107BA6A78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DFADEAAE-00BF-16C4-60C9-C4C8D03FA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BCA7718-E83D-8D3E-6DA5-FA4034E830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6149F4E5-75B4-C4D6-4482-9DC4AE785B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5148676A-8530-F8FD-B486-F8D2BA31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9F17C978-5259-274D-FCCD-B500BAA1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CA70D511-D131-4C4E-57D5-363D2719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9266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3725CE4-DF77-D187-15C1-26C859A30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5A29115C-1AAE-AD2B-204D-527CB39E0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C144BD8D-A341-64F7-6F69-1439644C7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51D217F9-EF56-422A-E853-81B4B842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2649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000EB234-F05D-358B-2DB5-D9AC987A1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EA911FCE-4FE9-C0C7-5F7A-1F759033E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CB84B471-9CC4-4FA1-8DEB-DED34C089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09613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94227-9D0C-1C9B-C590-054621CC2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6CB3544-4D4D-97C2-8098-0E8B5A354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AA339FCF-0A03-00D0-8F53-DB03CB3FB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8D7C3487-E6B7-8023-35A8-8D9AF9CBD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BD6B0282-D121-980B-84EB-580D40FF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B30F5DE-E1AC-D0C4-826F-2C233CD3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6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EF56106-2D8B-B7FB-F4E2-826282228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036E9764-F3B3-C695-8EF8-9C54D4161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E755F9B-8861-B05B-2C25-8C965AFB9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99CAE1B9-B437-A44F-8899-24FFE8AEC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63BD80A8-8910-BF89-B92D-AECB61517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DC31B6F-3C75-92BA-D9BB-A9B80128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3095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CA89E5D2-87E3-FBB5-F1A8-8FF16EFE0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FFD11573-F999-ACB2-5B43-4C385122C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16A7716-4732-56D3-819A-DFB6242F3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5. 9. 2025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9DCDFB77-7C19-213E-A281-690E5A1BB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C8A198B6-F915-7D10-5195-B9AABF251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49180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74" y="1188637"/>
            <a:ext cx="2631583" cy="4480726"/>
          </a:xfrm>
        </p:spPr>
        <p:txBody>
          <a:bodyPr>
            <a:normAutofit/>
          </a:bodyPr>
          <a:lstStyle/>
          <a:p>
            <a:pPr algn="r"/>
            <a:r>
              <a:rPr lang="sk-SK" sz="3200" dirty="0"/>
              <a:t>Objektovo orientované programovanie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195" y="1338729"/>
            <a:ext cx="4701967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sz="2800" dirty="0"/>
          </a:p>
          <a:p>
            <a:pPr marL="0" indent="0">
              <a:buNone/>
            </a:pPr>
            <a:r>
              <a:rPr lang="sk-SK" sz="2800" dirty="0"/>
              <a:t>Učiteľ: </a:t>
            </a:r>
            <a:br>
              <a:rPr lang="sk-SK" sz="2800" dirty="0"/>
            </a:br>
            <a:r>
              <a:rPr lang="sk-SK" sz="2800" b="1" dirty="0"/>
              <a:t>Ing. Jozef Wagner PhD.</a:t>
            </a:r>
          </a:p>
          <a:p>
            <a:pPr marL="0" indent="0">
              <a:buNone/>
            </a:pPr>
            <a:endParaRPr lang="sk-SK" sz="2800" b="1" dirty="0"/>
          </a:p>
          <a:p>
            <a:pPr marL="0" indent="0">
              <a:buNone/>
            </a:pPr>
            <a:r>
              <a:rPr lang="sk-SK" sz="2800" dirty="0"/>
              <a:t>Učebnica: </a:t>
            </a:r>
            <a:br>
              <a:rPr lang="sk-SK" sz="2800" dirty="0"/>
            </a:br>
            <a:r>
              <a:rPr lang="sk-SK" sz="2800" dirty="0">
                <a:hlinkClick r:id="rId2"/>
              </a:rPr>
              <a:t>https://oop.wagjo.com/</a:t>
            </a:r>
            <a:r>
              <a:rPr lang="sk-SK" sz="2800" dirty="0"/>
              <a:t> </a:t>
            </a:r>
          </a:p>
          <a:p>
            <a:pPr marL="0" indent="0">
              <a:buNone/>
            </a:pP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8BD74-E1DA-57D2-C049-48BE7DDD4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107F3A-D47B-CE43-E0D2-7CC7B3B0D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Jazyk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C1B619B-F354-00FF-88DF-4A7DA58A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Platformová nezávislosť: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kód sa kompiluje do </a:t>
            </a:r>
            <a:r>
              <a:rPr lang="sk-SK" sz="2800" dirty="0" err="1"/>
              <a:t>bytecode</a:t>
            </a:r>
            <a:r>
              <a:rPr lang="sk-SK" sz="2800" dirty="0"/>
              <a:t> a beží nad JVM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motto Javy: </a:t>
            </a:r>
            <a:r>
              <a:rPr lang="sk-SK" sz="2800" dirty="0" err="1"/>
              <a:t>Write</a:t>
            </a:r>
            <a:r>
              <a:rPr lang="sk-SK" sz="2800" dirty="0"/>
              <a:t> </a:t>
            </a:r>
            <a:r>
              <a:rPr lang="sk-SK" sz="2800" dirty="0" err="1"/>
              <a:t>Once</a:t>
            </a:r>
            <a:r>
              <a:rPr lang="sk-SK" sz="2800" dirty="0"/>
              <a:t>, Run </a:t>
            </a:r>
            <a:r>
              <a:rPr lang="sk-SK" sz="2800" dirty="0" err="1"/>
              <a:t>Anywhere</a:t>
            </a:r>
            <a:r>
              <a:rPr lang="sk-SK" sz="2800" dirty="0"/>
              <a:t> </a:t>
            </a:r>
            <a:r>
              <a:rPr lang="sk-SK" sz="2800" i="1" dirty="0"/>
              <a:t>(WORA)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virtuálny stroj JVM </a:t>
            </a:r>
            <a:r>
              <a:rPr lang="sk-SK" sz="2800" i="1" dirty="0"/>
              <a:t>(Java </a:t>
            </a:r>
            <a:r>
              <a:rPr lang="sk-SK" sz="2800" i="1" dirty="0" err="1"/>
              <a:t>Virtual</a:t>
            </a:r>
            <a:r>
              <a:rPr lang="sk-SK" sz="2800" i="1" dirty="0"/>
              <a:t> </a:t>
            </a:r>
            <a:r>
              <a:rPr lang="sk-SK" sz="2800" i="1" dirty="0" err="1"/>
              <a:t>Machine</a:t>
            </a:r>
            <a:r>
              <a:rPr lang="sk-SK" sz="2800" i="1" dirty="0"/>
              <a:t>)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Java API: vždy dostupná </a:t>
            </a:r>
            <a:r>
              <a:rPr lang="sk-SK" sz="2800" dirty="0" err="1"/>
              <a:t>sada</a:t>
            </a:r>
            <a:r>
              <a:rPr lang="sk-SK" sz="2800" dirty="0"/>
              <a:t> knižníc na bežné použitie</a:t>
            </a:r>
          </a:p>
        </p:txBody>
      </p:sp>
    </p:spTree>
    <p:extLst>
      <p:ext uri="{BB962C8B-B14F-4D97-AF65-F5344CB8AC3E}">
        <p14:creationId xmlns:p14="http://schemas.microsoft.com/office/powerpoint/2010/main" val="128442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321733"/>
            <a:ext cx="8660121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175" y="1188637"/>
            <a:ext cx="2356072" cy="4480726"/>
          </a:xfrm>
        </p:spPr>
        <p:txBody>
          <a:bodyPr>
            <a:normAutofit/>
          </a:bodyPr>
          <a:lstStyle/>
          <a:p>
            <a:pPr algn="r"/>
            <a:r>
              <a:rPr lang="sk-SK" sz="3200" dirty="0"/>
              <a:t>OPG</a:t>
            </a:r>
            <a:br>
              <a:rPr lang="sk-SK" sz="3200" dirty="0"/>
            </a:br>
            <a:r>
              <a:rPr lang="sk-SK" sz="3200" dirty="0"/>
              <a:t>Teória 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4195" y="1338729"/>
            <a:ext cx="4712861" cy="418054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sz="2800" dirty="0"/>
              <a:t>Digitálny asistenti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/>
              <a:t>Objektovo orientované programovanie</a:t>
            </a:r>
          </a:p>
          <a:p>
            <a:pPr marL="514350" indent="-514350">
              <a:buFont typeface="+mj-lt"/>
              <a:buAutoNum type="arabicPeriod"/>
            </a:pPr>
            <a:r>
              <a:rPr lang="sk-SK" sz="2800" dirty="0"/>
              <a:t>Jazyk Java</a:t>
            </a:r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5FFFD-949C-5777-368D-7616CC6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Digitálny Asistenti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4EA18-2911-E0AA-A6B4-7AC441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57" y="1845733"/>
            <a:ext cx="7692393" cy="4217609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2800" i="1" dirty="0"/>
              <a:t>AI </a:t>
            </a:r>
            <a:r>
              <a:rPr lang="fr-FR" sz="2800" i="1" dirty="0" err="1"/>
              <a:t>Asistent</a:t>
            </a:r>
            <a:r>
              <a:rPr lang="sk-SK" sz="2800" i="1" dirty="0"/>
              <a:t>:</a:t>
            </a:r>
            <a:r>
              <a:rPr lang="fr-FR" sz="2800" dirty="0"/>
              <a:t> </a:t>
            </a:r>
            <a:r>
              <a:rPr lang="fr-FR" sz="2800" dirty="0" err="1"/>
              <a:t>reaktívny</a:t>
            </a:r>
            <a:r>
              <a:rPr lang="fr-FR" sz="2800" dirty="0"/>
              <a:t>, </a:t>
            </a:r>
            <a:r>
              <a:rPr lang="fr-FR" sz="2800" dirty="0" err="1"/>
              <a:t>odpovedá</a:t>
            </a:r>
            <a:r>
              <a:rPr lang="fr-FR" sz="2800" dirty="0"/>
              <a:t> na </a:t>
            </a:r>
            <a:r>
              <a:rPr lang="fr-FR" sz="2800" dirty="0" err="1"/>
              <a:t>otázky</a:t>
            </a:r>
            <a:r>
              <a:rPr lang="fr-FR" sz="2800" dirty="0"/>
              <a:t>, </a:t>
            </a:r>
            <a:r>
              <a:rPr lang="fr-FR" sz="2800" dirty="0" err="1"/>
              <a:t>jednoduché</a:t>
            </a:r>
            <a:r>
              <a:rPr lang="fr-FR" sz="2800" dirty="0"/>
              <a:t> </a:t>
            </a:r>
            <a:r>
              <a:rPr lang="fr-FR" sz="2800" dirty="0" err="1"/>
              <a:t>úlohy</a:t>
            </a:r>
            <a:endParaRPr lang="fr-FR" sz="2800" dirty="0"/>
          </a:p>
          <a:p>
            <a:pPr marL="0" indent="0">
              <a:spcBef>
                <a:spcPts val="1200"/>
              </a:spcBef>
              <a:buNone/>
            </a:pPr>
            <a:r>
              <a:rPr lang="fr-FR" sz="2800" i="1" dirty="0"/>
              <a:t>AI Agent</a:t>
            </a:r>
            <a:r>
              <a:rPr lang="sk-SK" sz="2800" i="1" dirty="0"/>
              <a:t>:</a:t>
            </a:r>
            <a:r>
              <a:rPr lang="fr-FR" sz="2800" dirty="0"/>
              <a:t> </a:t>
            </a:r>
            <a:r>
              <a:rPr lang="fr-FR" sz="2800" dirty="0" err="1"/>
              <a:t>proaktívny</a:t>
            </a:r>
            <a:r>
              <a:rPr lang="fr-FR" sz="2800" dirty="0"/>
              <a:t>, </a:t>
            </a:r>
            <a:r>
              <a:rPr lang="fr-FR" sz="2800" dirty="0" err="1"/>
              <a:t>autonómny</a:t>
            </a:r>
            <a:r>
              <a:rPr lang="fr-FR" sz="2800" dirty="0"/>
              <a:t>, </a:t>
            </a:r>
            <a:r>
              <a:rPr lang="fr-FR" sz="2800" dirty="0" err="1"/>
              <a:t>zložité</a:t>
            </a:r>
            <a:r>
              <a:rPr lang="fr-FR" sz="2800" dirty="0"/>
              <a:t> </a:t>
            </a:r>
            <a:r>
              <a:rPr lang="fr-FR" sz="2800" dirty="0" err="1"/>
              <a:t>viackrokové</a:t>
            </a:r>
            <a:r>
              <a:rPr lang="fr-FR" sz="2800" dirty="0"/>
              <a:t> </a:t>
            </a:r>
            <a:r>
              <a:rPr lang="fr-FR" sz="2800" dirty="0" err="1"/>
              <a:t>úlohy</a:t>
            </a:r>
            <a:endParaRPr lang="fr-FR" sz="2800" dirty="0"/>
          </a:p>
          <a:p>
            <a:pPr marL="0" indent="0">
              <a:spcBef>
                <a:spcPts val="1200"/>
              </a:spcBef>
              <a:buNone/>
            </a:pPr>
            <a:endParaRPr lang="fr-FR" sz="2800" dirty="0"/>
          </a:p>
          <a:p>
            <a:pPr marL="0" indent="0">
              <a:spcBef>
                <a:spcPts val="1200"/>
              </a:spcBef>
              <a:buNone/>
            </a:pPr>
            <a:r>
              <a:rPr lang="fr-FR" sz="2800" i="1" dirty="0"/>
              <a:t>AI </a:t>
            </a:r>
            <a:r>
              <a:rPr lang="fr-FR" sz="2800" i="1" dirty="0" err="1"/>
              <a:t>Prompting</a:t>
            </a:r>
            <a:r>
              <a:rPr lang="sk-SK" sz="2800" i="1" dirty="0"/>
              <a:t>:</a:t>
            </a:r>
            <a:r>
              <a:rPr lang="fr-FR" sz="2800" dirty="0"/>
              <a:t> </a:t>
            </a:r>
            <a:r>
              <a:rPr lang="fr-FR" sz="2800" dirty="0" err="1"/>
              <a:t>vytváranie</a:t>
            </a:r>
            <a:r>
              <a:rPr lang="fr-FR" sz="2800" dirty="0"/>
              <a:t> </a:t>
            </a:r>
            <a:r>
              <a:rPr lang="fr-FR" sz="2800" dirty="0" err="1"/>
              <a:t>inštrukcií</a:t>
            </a:r>
            <a:r>
              <a:rPr lang="fr-FR" sz="2800" dirty="0"/>
              <a:t> </a:t>
            </a:r>
            <a:r>
              <a:rPr lang="fr-FR" sz="2800" dirty="0" err="1"/>
              <a:t>pre</a:t>
            </a:r>
            <a:r>
              <a:rPr lang="fr-FR" sz="2800" dirty="0"/>
              <a:t> AI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fr-FR" sz="2800" i="1" dirty="0"/>
              <a:t>AI </a:t>
            </a:r>
            <a:r>
              <a:rPr lang="fr-FR" sz="2800" i="1" dirty="0" err="1"/>
              <a:t>Verifikácia</a:t>
            </a:r>
            <a:r>
              <a:rPr lang="sk-SK" sz="2800" i="1" dirty="0"/>
              <a:t>:</a:t>
            </a:r>
            <a:r>
              <a:rPr lang="fr-FR" sz="2800" dirty="0"/>
              <a:t> </a:t>
            </a:r>
            <a:r>
              <a:rPr lang="fr-FR" sz="2800" dirty="0" err="1"/>
              <a:t>kontrola</a:t>
            </a:r>
            <a:r>
              <a:rPr lang="fr-FR" sz="2800" dirty="0"/>
              <a:t> </a:t>
            </a:r>
            <a:r>
              <a:rPr lang="fr-FR" sz="2800" dirty="0" err="1"/>
              <a:t>presnosti</a:t>
            </a:r>
            <a:r>
              <a:rPr lang="fr-FR" sz="2800" dirty="0"/>
              <a:t>, </a:t>
            </a:r>
            <a:r>
              <a:rPr lang="fr-FR" sz="2800" dirty="0" err="1"/>
              <a:t>spoľahlovosti</a:t>
            </a:r>
            <a:r>
              <a:rPr lang="fr-FR" sz="2800" dirty="0"/>
              <a:t> a </a:t>
            </a:r>
            <a:r>
              <a:rPr lang="fr-FR" sz="2800" dirty="0" err="1"/>
              <a:t>kvality</a:t>
            </a:r>
            <a:r>
              <a:rPr lang="fr-FR" sz="2800" dirty="0"/>
              <a:t> </a:t>
            </a:r>
            <a:r>
              <a:rPr lang="fr-FR" sz="2800" dirty="0" err="1"/>
              <a:t>výstupu</a:t>
            </a:r>
            <a:r>
              <a:rPr lang="sk-SK" sz="2800" dirty="0"/>
              <a:t>. Je </a:t>
            </a:r>
            <a:r>
              <a:rPr lang="fr-FR" sz="2800" dirty="0" err="1"/>
              <a:t>vždy</a:t>
            </a:r>
            <a:r>
              <a:rPr lang="fr-FR" sz="2800" dirty="0"/>
              <a:t> </a:t>
            </a:r>
            <a:r>
              <a:rPr lang="fr-FR" sz="2800" dirty="0" err="1"/>
              <a:t>riadená</a:t>
            </a:r>
            <a:r>
              <a:rPr lang="fr-FR" sz="2800" dirty="0"/>
              <a:t> </a:t>
            </a:r>
            <a:r>
              <a:rPr lang="fr-FR" sz="2800" dirty="0" err="1"/>
              <a:t>človekom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2784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Zástupný objekt pre obsah 8" descr="Obrázok, na ktorom je text, animák, kreslený obrázok, ilustrácia">
            <a:extLst>
              <a:ext uri="{FF2B5EF4-FFF2-40B4-BE49-F238E27FC236}">
                <a16:creationId xmlns:a16="http://schemas.microsoft.com/office/drawing/2014/main" id="{45C3A268-91AD-B18F-8F8A-14BBF1A6E5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149" y="217713"/>
            <a:ext cx="5584372" cy="5584372"/>
          </a:xfr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4D4E57EA-2C14-4C34-4C81-9F8D809E42DD}"/>
              </a:ext>
            </a:extLst>
          </p:cNvPr>
          <p:cNvSpPr txBox="1"/>
          <p:nvPr/>
        </p:nvSpPr>
        <p:spPr>
          <a:xfrm>
            <a:off x="907150" y="5747657"/>
            <a:ext cx="73296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dirty="0"/>
              <a:t>AI Slop - odpad, vznikne ak AI slepo dôverujem</a:t>
            </a:r>
          </a:p>
        </p:txBody>
      </p:sp>
    </p:spTree>
    <p:extLst>
      <p:ext uri="{BB962C8B-B14F-4D97-AF65-F5344CB8AC3E}">
        <p14:creationId xmlns:p14="http://schemas.microsoft.com/office/powerpoint/2010/main" val="3869664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143" y="0"/>
            <a:ext cx="9141714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" name="Zástupný objekt pre obsah 9" descr="Obrázok, na ktorom je text, snímka obrazovky, softvér, multimediálny softvér">
            <a:extLst>
              <a:ext uri="{FF2B5EF4-FFF2-40B4-BE49-F238E27FC236}">
                <a16:creationId xmlns:a16="http://schemas.microsoft.com/office/drawing/2014/main" id="{3584D68D-579A-D822-72E5-B124E6B99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982" b="-1"/>
          <a:stretch>
            <a:fillRect/>
          </a:stretch>
        </p:blipFill>
        <p:spPr>
          <a:xfrm>
            <a:off x="20" y="1282"/>
            <a:ext cx="9143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11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B4415D-4979-41D8-0469-722F570AA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Objektovo orientované programovanie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701C9DF-1CBE-119B-5721-6E91E946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93692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Paradigmy v programovaní:</a:t>
            </a:r>
          </a:p>
          <a:p>
            <a:pPr lvl="1">
              <a:spcBef>
                <a:spcPts val="1200"/>
              </a:spcBef>
            </a:pPr>
            <a:r>
              <a:rPr lang="sk-SK" sz="2800" i="1" dirty="0"/>
              <a:t>Štruktúrované:</a:t>
            </a:r>
            <a:r>
              <a:rPr lang="sk-SK" sz="2800" dirty="0"/>
              <a:t> sekvencie príkazov, podmienky, cykly</a:t>
            </a:r>
          </a:p>
          <a:p>
            <a:pPr lvl="1">
              <a:spcBef>
                <a:spcPts val="1200"/>
              </a:spcBef>
            </a:pPr>
            <a:r>
              <a:rPr lang="sk-SK" sz="2800" i="1" dirty="0"/>
              <a:t>Procedurálne:</a:t>
            </a:r>
            <a:r>
              <a:rPr lang="sk-SK" sz="2800" dirty="0"/>
              <a:t> podprogramy, ktoré sa vedia navzájom volať</a:t>
            </a:r>
          </a:p>
          <a:p>
            <a:pPr lvl="1">
              <a:spcBef>
                <a:spcPts val="1200"/>
              </a:spcBef>
            </a:pPr>
            <a:r>
              <a:rPr lang="sk-SK" sz="2800" i="1" dirty="0"/>
              <a:t>Objektovo orientované:</a:t>
            </a:r>
            <a:r>
              <a:rPr lang="sk-SK" sz="2800" dirty="0"/>
              <a:t> objekty, zapuzdrenie, polymorfizmus</a:t>
            </a:r>
          </a:p>
          <a:p>
            <a:pPr lvl="1">
              <a:spcBef>
                <a:spcPts val="1200"/>
              </a:spcBef>
            </a:pPr>
            <a:r>
              <a:rPr lang="sk-SK" sz="2800" i="1" dirty="0"/>
              <a:t>Funkcionálne:</a:t>
            </a:r>
            <a:r>
              <a:rPr lang="sk-SK" sz="2800" dirty="0"/>
              <a:t> anonymné funkcie, </a:t>
            </a:r>
            <a:br>
              <a:rPr lang="sk-SK" sz="2800" dirty="0"/>
            </a:br>
            <a:r>
              <a:rPr lang="sk-SK" sz="2800" dirty="0" err="1"/>
              <a:t>high-order</a:t>
            </a:r>
            <a:r>
              <a:rPr lang="sk-SK" sz="2800" dirty="0"/>
              <a:t> funkcie</a:t>
            </a:r>
          </a:p>
        </p:txBody>
      </p:sp>
    </p:spTree>
    <p:extLst>
      <p:ext uri="{BB962C8B-B14F-4D97-AF65-F5344CB8AC3E}">
        <p14:creationId xmlns:p14="http://schemas.microsoft.com/office/powerpoint/2010/main" val="351952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D131E-A261-E373-2B16-17BB85C66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2EBD3A8-D9A5-F7F4-2190-4176A2D7F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Objektovo orientované programovanie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122AE6-F833-1A90-F1F7-69CC5E349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936921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OOP: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modeluje podľa nášho vnímania sveta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zvláda väčšiu komplexnosť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umožňuje </a:t>
            </a:r>
            <a:r>
              <a:rPr lang="sk-SK" sz="2800" dirty="0" err="1"/>
              <a:t>znovupoužitie</a:t>
            </a:r>
            <a:endParaRPr lang="sk-SK" sz="2800" dirty="0"/>
          </a:p>
          <a:p>
            <a:pPr lvl="1">
              <a:spcBef>
                <a:spcPts val="1200"/>
              </a:spcBef>
            </a:pPr>
            <a:r>
              <a:rPr lang="sk-SK" sz="2800" dirty="0"/>
              <a:t>intuitívna organizácia kód</a:t>
            </a:r>
            <a:r>
              <a:rPr lang="sk-SK" sz="2500" dirty="0"/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35984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14D3A7-D39F-DFA8-1324-8EE3D634F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Jazyk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B6002A4-F245-D51B-5778-6E5E9ACC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Vlastnosti: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objektovo orientovaný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univerzálny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platformovo nezávislý </a:t>
            </a:r>
          </a:p>
          <a:p>
            <a:pPr lvl="1">
              <a:spcBef>
                <a:spcPts val="1200"/>
              </a:spcBef>
            </a:pPr>
            <a:r>
              <a:rPr lang="sk-SK" sz="2800" dirty="0" err="1"/>
              <a:t>staticko</a:t>
            </a:r>
            <a:r>
              <a:rPr lang="sk-SK" sz="2800" dirty="0"/>
              <a:t> typovaný: typy premenných sú kontrolované pri kompilácii </a:t>
            </a:r>
          </a:p>
        </p:txBody>
      </p:sp>
    </p:spTree>
    <p:extLst>
      <p:ext uri="{BB962C8B-B14F-4D97-AF65-F5344CB8AC3E}">
        <p14:creationId xmlns:p14="http://schemas.microsoft.com/office/powerpoint/2010/main" val="1498939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93EFC-746C-98C9-3659-DF2430645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DF7CD8-BD90-B9A9-1BD7-5D3BD9ECC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Jazyk Java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94ACF6C-ED2C-AD2A-100D-0BFD2F7EE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Použitie: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veľké podnikové systémy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webový </a:t>
            </a:r>
            <a:r>
              <a:rPr lang="sk-SK" sz="2800" dirty="0" err="1"/>
              <a:t>back</a:t>
            </a:r>
            <a:r>
              <a:rPr lang="sk-SK" sz="2800" dirty="0"/>
              <a:t>-end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Android aplikácie </a:t>
            </a:r>
            <a:r>
              <a:rPr lang="sk-SK" sz="2800" i="1" dirty="0"/>
              <a:t>(jazyk </a:t>
            </a:r>
            <a:r>
              <a:rPr lang="sk-SK" sz="2800" i="1" dirty="0" err="1"/>
              <a:t>Kotlin</a:t>
            </a:r>
            <a:r>
              <a:rPr lang="sk-SK" sz="2800" i="1" dirty="0"/>
              <a:t>)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cloudové a </a:t>
            </a:r>
            <a:r>
              <a:rPr lang="sk-SK" sz="2800" dirty="0" err="1"/>
              <a:t>distrubuované</a:t>
            </a:r>
            <a:r>
              <a:rPr lang="sk-SK" sz="2800" dirty="0"/>
              <a:t> systémy</a:t>
            </a:r>
          </a:p>
        </p:txBody>
      </p:sp>
    </p:spTree>
    <p:extLst>
      <p:ext uri="{BB962C8B-B14F-4D97-AF65-F5344CB8AC3E}">
        <p14:creationId xmlns:p14="http://schemas.microsoft.com/office/powerpoint/2010/main" val="4097473582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Words>227</Words>
  <Application>Microsoft Office PowerPoint</Application>
  <PresentationFormat>Prezentácia na obrazovke (4:3)</PresentationFormat>
  <Paragraphs>46</Paragraphs>
  <Slides>10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Motív Office</vt:lpstr>
      <vt:lpstr>Objektovo orientované programovanie</vt:lpstr>
      <vt:lpstr>OPG Teória 1</vt:lpstr>
      <vt:lpstr>Digitálny Asistenti</vt:lpstr>
      <vt:lpstr>Prezentácia programu PowerPoint</vt:lpstr>
      <vt:lpstr>Prezentácia programu PowerPoint</vt:lpstr>
      <vt:lpstr>Objektovo orientované programovanie</vt:lpstr>
      <vt:lpstr>Objektovo orientované programovanie</vt:lpstr>
      <vt:lpstr>Jazyk Java</vt:lpstr>
      <vt:lpstr>Jazyk Java</vt:lpstr>
      <vt:lpstr>Jazyk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Lenka Wagnerová</cp:lastModifiedBy>
  <cp:revision>4</cp:revision>
  <dcterms:created xsi:type="dcterms:W3CDTF">2025-09-05T09:09:34Z</dcterms:created>
  <dcterms:modified xsi:type="dcterms:W3CDTF">2025-09-05T13:08:10Z</dcterms:modified>
</cp:coreProperties>
</file>