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98095-CB29-43A7-BBE3-FA96596FC6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F6C656-D562-49B7-B3F9-C1FA3C2CA71B}">
      <dgm:prSet/>
      <dgm:spPr/>
      <dgm:t>
        <a:bodyPr/>
        <a:lstStyle/>
        <a:p>
          <a:r>
            <a:rPr lang="sk-SK"/>
            <a:t>Vlastnosti:</a:t>
          </a:r>
          <a:endParaRPr lang="en-US"/>
        </a:p>
      </dgm:t>
    </dgm:pt>
    <dgm:pt modelId="{49FA5E65-42FF-44DF-9AF9-193B14E1CD68}" type="parTrans" cxnId="{A75CC747-30A2-41F9-83B9-4D59CF626DA6}">
      <dgm:prSet/>
      <dgm:spPr/>
      <dgm:t>
        <a:bodyPr/>
        <a:lstStyle/>
        <a:p>
          <a:endParaRPr lang="en-US"/>
        </a:p>
      </dgm:t>
    </dgm:pt>
    <dgm:pt modelId="{7B9EA521-DA43-41B2-A92F-2063B92CDE2A}" type="sibTrans" cxnId="{A75CC747-30A2-41F9-83B9-4D59CF626DA6}">
      <dgm:prSet/>
      <dgm:spPr/>
      <dgm:t>
        <a:bodyPr/>
        <a:lstStyle/>
        <a:p>
          <a:endParaRPr lang="en-US"/>
        </a:p>
      </dgm:t>
    </dgm:pt>
    <dgm:pt modelId="{4E79B89A-9E31-4D6F-8F3E-1F5EB1A80D3A}">
      <dgm:prSet/>
      <dgm:spPr/>
      <dgm:t>
        <a:bodyPr/>
        <a:lstStyle/>
        <a:p>
          <a:r>
            <a:rPr lang="sk-SK"/>
            <a:t>generované automaticky z textu</a:t>
          </a:r>
          <a:endParaRPr lang="en-US"/>
        </a:p>
      </dgm:t>
    </dgm:pt>
    <dgm:pt modelId="{574B8DEF-F1D0-4CE6-B259-1140C92314AF}" type="parTrans" cxnId="{01CA552A-4D8B-4250-A255-E925F8B9B981}">
      <dgm:prSet/>
      <dgm:spPr/>
      <dgm:t>
        <a:bodyPr/>
        <a:lstStyle/>
        <a:p>
          <a:endParaRPr lang="en-US"/>
        </a:p>
      </dgm:t>
    </dgm:pt>
    <dgm:pt modelId="{0312333B-7AA9-445A-8346-1A0A92AD944C}" type="sibTrans" cxnId="{01CA552A-4D8B-4250-A255-E925F8B9B981}">
      <dgm:prSet/>
      <dgm:spPr/>
      <dgm:t>
        <a:bodyPr/>
        <a:lstStyle/>
        <a:p>
          <a:endParaRPr lang="en-US"/>
        </a:p>
      </dgm:t>
    </dgm:pt>
    <dgm:pt modelId="{EFCE1C44-B1E7-4E7F-BBE3-2B75CC31B5EA}">
      <dgm:prSet/>
      <dgm:spPr/>
      <dgm:t>
        <a:bodyPr/>
        <a:lstStyle/>
        <a:p>
          <a:r>
            <a:rPr lang="sk-SK"/>
            <a:t>ľahšie sa udržiava aktuálny</a:t>
          </a:r>
          <a:endParaRPr lang="en-US"/>
        </a:p>
      </dgm:t>
    </dgm:pt>
    <dgm:pt modelId="{DF0BEEFD-2EBA-4688-8FA0-ED214C0ADD9D}" type="parTrans" cxnId="{0FA56D61-4344-475B-BBB2-B27DED19B7B4}">
      <dgm:prSet/>
      <dgm:spPr/>
      <dgm:t>
        <a:bodyPr/>
        <a:lstStyle/>
        <a:p>
          <a:endParaRPr lang="en-US"/>
        </a:p>
      </dgm:t>
    </dgm:pt>
    <dgm:pt modelId="{7C92F8FB-EA2B-42F8-A10E-99E79EA6ABED}" type="sibTrans" cxnId="{0FA56D61-4344-475B-BBB2-B27DED19B7B4}">
      <dgm:prSet/>
      <dgm:spPr/>
      <dgm:t>
        <a:bodyPr/>
        <a:lstStyle/>
        <a:p>
          <a:endParaRPr lang="en-US"/>
        </a:p>
      </dgm:t>
    </dgm:pt>
    <dgm:pt modelId="{9CF33D9F-7741-4310-8A3B-000644AE63DD}">
      <dgm:prSet/>
      <dgm:spPr/>
      <dgm:t>
        <a:bodyPr/>
        <a:lstStyle/>
        <a:p>
          <a:r>
            <a:rPr lang="sk-SK"/>
            <a:t>vie ho vytvárať a meniť AI</a:t>
          </a:r>
          <a:endParaRPr lang="en-US"/>
        </a:p>
      </dgm:t>
    </dgm:pt>
    <dgm:pt modelId="{126DEB94-5D96-42BD-BDF4-54C6C7977C9C}" type="parTrans" cxnId="{19E45E04-3B7E-4444-96A7-2EC42360AC80}">
      <dgm:prSet/>
      <dgm:spPr/>
      <dgm:t>
        <a:bodyPr/>
        <a:lstStyle/>
        <a:p>
          <a:endParaRPr lang="en-US"/>
        </a:p>
      </dgm:t>
    </dgm:pt>
    <dgm:pt modelId="{B602F572-FA14-4027-8507-66391A29156F}" type="sibTrans" cxnId="{19E45E04-3B7E-4444-96A7-2EC42360AC80}">
      <dgm:prSet/>
      <dgm:spPr/>
      <dgm:t>
        <a:bodyPr/>
        <a:lstStyle/>
        <a:p>
          <a:endParaRPr lang="en-US"/>
        </a:p>
      </dgm:t>
    </dgm:pt>
    <dgm:pt modelId="{18ACDFEA-0892-4DB9-ADA4-D54D427D6A6C}">
      <dgm:prSet/>
      <dgm:spPr/>
      <dgm:t>
        <a:bodyPr/>
        <a:lstStyle/>
        <a:p>
          <a:r>
            <a:rPr lang="sk-SK"/>
            <a:t>Nevýhody:</a:t>
          </a:r>
          <a:endParaRPr lang="en-US"/>
        </a:p>
      </dgm:t>
    </dgm:pt>
    <dgm:pt modelId="{1E3B4D67-760B-473C-80C7-7EDF19CD632A}" type="parTrans" cxnId="{B184C811-3AFD-4599-89B6-D0816329E0F3}">
      <dgm:prSet/>
      <dgm:spPr/>
      <dgm:t>
        <a:bodyPr/>
        <a:lstStyle/>
        <a:p>
          <a:endParaRPr lang="en-US"/>
        </a:p>
      </dgm:t>
    </dgm:pt>
    <dgm:pt modelId="{E245EAEE-9A2F-4BB0-840B-770CAF2162D1}" type="sibTrans" cxnId="{B184C811-3AFD-4599-89B6-D0816329E0F3}">
      <dgm:prSet/>
      <dgm:spPr/>
      <dgm:t>
        <a:bodyPr/>
        <a:lstStyle/>
        <a:p>
          <a:endParaRPr lang="en-US"/>
        </a:p>
      </dgm:t>
    </dgm:pt>
    <dgm:pt modelId="{52E99387-5E1B-408F-BC56-2E4E43633FCB}">
      <dgm:prSet/>
      <dgm:spPr/>
      <dgm:t>
        <a:bodyPr/>
        <a:lstStyle/>
        <a:p>
          <a:r>
            <a:rPr lang="sk-SK"/>
            <a:t>nezrelosť nástrojov</a:t>
          </a:r>
          <a:endParaRPr lang="en-US"/>
        </a:p>
      </dgm:t>
    </dgm:pt>
    <dgm:pt modelId="{8E23D592-4D79-4167-ACA1-3D115687E3BA}" type="parTrans" cxnId="{415CC353-1947-4A03-A5C4-02F6234B357C}">
      <dgm:prSet/>
      <dgm:spPr/>
      <dgm:t>
        <a:bodyPr/>
        <a:lstStyle/>
        <a:p>
          <a:endParaRPr lang="en-US"/>
        </a:p>
      </dgm:t>
    </dgm:pt>
    <dgm:pt modelId="{1B83E550-4632-466B-9D35-ED5C59E546D5}" type="sibTrans" cxnId="{415CC353-1947-4A03-A5C4-02F6234B357C}">
      <dgm:prSet/>
      <dgm:spPr/>
      <dgm:t>
        <a:bodyPr/>
        <a:lstStyle/>
        <a:p>
          <a:endParaRPr lang="en-US"/>
        </a:p>
      </dgm:t>
    </dgm:pt>
    <dgm:pt modelId="{D36A448B-9296-4A6C-AF4D-0CF18F67BC23}">
      <dgm:prSet/>
      <dgm:spPr/>
      <dgm:t>
        <a:bodyPr/>
        <a:lstStyle/>
        <a:p>
          <a:r>
            <a:rPr lang="sk-SK"/>
            <a:t>musíte vedieť špecifickú syntax</a:t>
          </a:r>
          <a:endParaRPr lang="en-US"/>
        </a:p>
      </dgm:t>
    </dgm:pt>
    <dgm:pt modelId="{3752D537-C703-4EB8-9D1A-FFD14DC4A3B9}" type="parTrans" cxnId="{690171BD-C613-4099-B574-6CE178EFF56E}">
      <dgm:prSet/>
      <dgm:spPr/>
      <dgm:t>
        <a:bodyPr/>
        <a:lstStyle/>
        <a:p>
          <a:endParaRPr lang="en-US"/>
        </a:p>
      </dgm:t>
    </dgm:pt>
    <dgm:pt modelId="{40FBE054-04B7-4FC0-A984-96364B25BC3A}" type="sibTrans" cxnId="{690171BD-C613-4099-B574-6CE178EFF56E}">
      <dgm:prSet/>
      <dgm:spPr/>
      <dgm:t>
        <a:bodyPr/>
        <a:lstStyle/>
        <a:p>
          <a:endParaRPr lang="en-US"/>
        </a:p>
      </dgm:t>
    </dgm:pt>
    <dgm:pt modelId="{8B466E1C-B1E3-4AA7-A1DF-7A04047DAE6A}">
      <dgm:prSet/>
      <dgm:spPr/>
      <dgm:t>
        <a:bodyPr/>
        <a:lstStyle/>
        <a:p>
          <a:r>
            <a:rPr lang="sk-SK"/>
            <a:t>strata precíznej kontroly vizuálu</a:t>
          </a:r>
          <a:endParaRPr lang="en-US"/>
        </a:p>
      </dgm:t>
    </dgm:pt>
    <dgm:pt modelId="{370A6777-864F-4160-AA27-620360BF9ED0}" type="parTrans" cxnId="{BBB1D8A5-EABF-4E0B-9C10-5D75198B3E31}">
      <dgm:prSet/>
      <dgm:spPr/>
      <dgm:t>
        <a:bodyPr/>
        <a:lstStyle/>
        <a:p>
          <a:endParaRPr lang="en-US"/>
        </a:p>
      </dgm:t>
    </dgm:pt>
    <dgm:pt modelId="{E4615BC5-3785-4793-9B05-406E1F0F80AD}" type="sibTrans" cxnId="{BBB1D8A5-EABF-4E0B-9C10-5D75198B3E31}">
      <dgm:prSet/>
      <dgm:spPr/>
      <dgm:t>
        <a:bodyPr/>
        <a:lstStyle/>
        <a:p>
          <a:endParaRPr lang="en-US"/>
        </a:p>
      </dgm:t>
    </dgm:pt>
    <dgm:pt modelId="{95730480-664C-4F5F-A632-26213F4FDB8A}">
      <dgm:prSet/>
      <dgm:spPr/>
      <dgm:t>
        <a:bodyPr/>
        <a:lstStyle/>
        <a:p>
          <a:endParaRPr lang="en-US"/>
        </a:p>
      </dgm:t>
    </dgm:pt>
    <dgm:pt modelId="{13CD7FF1-1693-435E-A09A-F1BCF4894DFC}" type="parTrans" cxnId="{95910B88-E443-4699-95D7-2E2A5A6AA60A}">
      <dgm:prSet/>
      <dgm:spPr/>
      <dgm:t>
        <a:bodyPr/>
        <a:lstStyle/>
        <a:p>
          <a:endParaRPr lang="sk-SK"/>
        </a:p>
      </dgm:t>
    </dgm:pt>
    <dgm:pt modelId="{A0BB9AF0-219E-4770-89EA-C9E1EB99029F}" type="sibTrans" cxnId="{95910B88-E443-4699-95D7-2E2A5A6AA60A}">
      <dgm:prSet/>
      <dgm:spPr/>
      <dgm:t>
        <a:bodyPr/>
        <a:lstStyle/>
        <a:p>
          <a:endParaRPr lang="sk-SK"/>
        </a:p>
      </dgm:t>
    </dgm:pt>
    <dgm:pt modelId="{3E095645-9A47-4E07-9826-0E572C7B782C}" type="pres">
      <dgm:prSet presAssocID="{72598095-CB29-43A7-BBE3-FA96596FC635}" presName="linear" presStyleCnt="0">
        <dgm:presLayoutVars>
          <dgm:animLvl val="lvl"/>
          <dgm:resizeHandles val="exact"/>
        </dgm:presLayoutVars>
      </dgm:prSet>
      <dgm:spPr/>
    </dgm:pt>
    <dgm:pt modelId="{27732E2D-600D-4E87-8F81-31A8FBA242B0}" type="pres">
      <dgm:prSet presAssocID="{32F6C656-D562-49B7-B3F9-C1FA3C2CA7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573B96-FD25-47BE-B008-5CD9B7353CEA}" type="pres">
      <dgm:prSet presAssocID="{32F6C656-D562-49B7-B3F9-C1FA3C2CA71B}" presName="childText" presStyleLbl="revTx" presStyleIdx="0" presStyleCnt="2">
        <dgm:presLayoutVars>
          <dgm:bulletEnabled val="1"/>
        </dgm:presLayoutVars>
      </dgm:prSet>
      <dgm:spPr/>
    </dgm:pt>
    <dgm:pt modelId="{2879E01D-D955-4FDC-A1EF-A2FAE79AB701}" type="pres">
      <dgm:prSet presAssocID="{18ACDFEA-0892-4DB9-ADA4-D54D427D6A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D45B450-AE10-41F0-93A9-83C5178E39E5}" type="pres">
      <dgm:prSet presAssocID="{18ACDFEA-0892-4DB9-ADA4-D54D427D6A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9E45E04-3B7E-4444-96A7-2EC42360AC80}" srcId="{32F6C656-D562-49B7-B3F9-C1FA3C2CA71B}" destId="{9CF33D9F-7741-4310-8A3B-000644AE63DD}" srcOrd="2" destOrd="0" parTransId="{126DEB94-5D96-42BD-BDF4-54C6C7977C9C}" sibTransId="{B602F572-FA14-4027-8507-66391A29156F}"/>
    <dgm:cxn modelId="{C0D8B607-5E29-4901-91C7-08E64515F096}" type="presOf" srcId="{52E99387-5E1B-408F-BC56-2E4E43633FCB}" destId="{BD45B450-AE10-41F0-93A9-83C5178E39E5}" srcOrd="0" destOrd="0" presId="urn:microsoft.com/office/officeart/2005/8/layout/vList2"/>
    <dgm:cxn modelId="{B184C811-3AFD-4599-89B6-D0816329E0F3}" srcId="{72598095-CB29-43A7-BBE3-FA96596FC635}" destId="{18ACDFEA-0892-4DB9-ADA4-D54D427D6A6C}" srcOrd="1" destOrd="0" parTransId="{1E3B4D67-760B-473C-80C7-7EDF19CD632A}" sibTransId="{E245EAEE-9A2F-4BB0-840B-770CAF2162D1}"/>
    <dgm:cxn modelId="{0AAD6326-8FD5-44B7-8D3B-D74C6EAF7CFA}" type="presOf" srcId="{D36A448B-9296-4A6C-AF4D-0CF18F67BC23}" destId="{BD45B450-AE10-41F0-93A9-83C5178E39E5}" srcOrd="0" destOrd="1" presId="urn:microsoft.com/office/officeart/2005/8/layout/vList2"/>
    <dgm:cxn modelId="{01CA552A-4D8B-4250-A255-E925F8B9B981}" srcId="{32F6C656-D562-49B7-B3F9-C1FA3C2CA71B}" destId="{4E79B89A-9E31-4D6F-8F3E-1F5EB1A80D3A}" srcOrd="0" destOrd="0" parTransId="{574B8DEF-F1D0-4CE6-B259-1140C92314AF}" sibTransId="{0312333B-7AA9-445A-8346-1A0A92AD944C}"/>
    <dgm:cxn modelId="{07B1B736-7F45-4B03-99DE-9ED2C4A249D0}" type="presOf" srcId="{8B466E1C-B1E3-4AA7-A1DF-7A04047DAE6A}" destId="{BD45B450-AE10-41F0-93A9-83C5178E39E5}" srcOrd="0" destOrd="2" presId="urn:microsoft.com/office/officeart/2005/8/layout/vList2"/>
    <dgm:cxn modelId="{0FA56D61-4344-475B-BBB2-B27DED19B7B4}" srcId="{32F6C656-D562-49B7-B3F9-C1FA3C2CA71B}" destId="{EFCE1C44-B1E7-4E7F-BBE3-2B75CC31B5EA}" srcOrd="1" destOrd="0" parTransId="{DF0BEEFD-2EBA-4688-8FA0-ED214C0ADD9D}" sibTransId="{7C92F8FB-EA2B-42F8-A10E-99E79EA6ABED}"/>
    <dgm:cxn modelId="{A75CC747-30A2-41F9-83B9-4D59CF626DA6}" srcId="{72598095-CB29-43A7-BBE3-FA96596FC635}" destId="{32F6C656-D562-49B7-B3F9-C1FA3C2CA71B}" srcOrd="0" destOrd="0" parTransId="{49FA5E65-42FF-44DF-9AF9-193B14E1CD68}" sibTransId="{7B9EA521-DA43-41B2-A92F-2063B92CDE2A}"/>
    <dgm:cxn modelId="{415CC353-1947-4A03-A5C4-02F6234B357C}" srcId="{18ACDFEA-0892-4DB9-ADA4-D54D427D6A6C}" destId="{52E99387-5E1B-408F-BC56-2E4E43633FCB}" srcOrd="0" destOrd="0" parTransId="{8E23D592-4D79-4167-ACA1-3D115687E3BA}" sibTransId="{1B83E550-4632-466B-9D35-ED5C59E546D5}"/>
    <dgm:cxn modelId="{9FA89359-2280-4349-96DE-20D506BF8A78}" type="presOf" srcId="{EFCE1C44-B1E7-4E7F-BBE3-2B75CC31B5EA}" destId="{B0573B96-FD25-47BE-B008-5CD9B7353CEA}" srcOrd="0" destOrd="1" presId="urn:microsoft.com/office/officeart/2005/8/layout/vList2"/>
    <dgm:cxn modelId="{0C92CA81-8A6C-4B19-98C7-3D92A3BAC34E}" type="presOf" srcId="{32F6C656-D562-49B7-B3F9-C1FA3C2CA71B}" destId="{27732E2D-600D-4E87-8F81-31A8FBA242B0}" srcOrd="0" destOrd="0" presId="urn:microsoft.com/office/officeart/2005/8/layout/vList2"/>
    <dgm:cxn modelId="{95910B88-E443-4699-95D7-2E2A5A6AA60A}" srcId="{32F6C656-D562-49B7-B3F9-C1FA3C2CA71B}" destId="{95730480-664C-4F5F-A632-26213F4FDB8A}" srcOrd="3" destOrd="0" parTransId="{13CD7FF1-1693-435E-A09A-F1BCF4894DFC}" sibTransId="{A0BB9AF0-219E-4770-89EA-C9E1EB99029F}"/>
    <dgm:cxn modelId="{FF1CBB94-70D7-48F7-BEB0-B0CEC7E9148C}" type="presOf" srcId="{18ACDFEA-0892-4DB9-ADA4-D54D427D6A6C}" destId="{2879E01D-D955-4FDC-A1EF-A2FAE79AB701}" srcOrd="0" destOrd="0" presId="urn:microsoft.com/office/officeart/2005/8/layout/vList2"/>
    <dgm:cxn modelId="{F15080A3-E4CF-4B48-9914-4577331BB726}" type="presOf" srcId="{4E79B89A-9E31-4D6F-8F3E-1F5EB1A80D3A}" destId="{B0573B96-FD25-47BE-B008-5CD9B7353CEA}" srcOrd="0" destOrd="0" presId="urn:microsoft.com/office/officeart/2005/8/layout/vList2"/>
    <dgm:cxn modelId="{BBB1D8A5-EABF-4E0B-9C10-5D75198B3E31}" srcId="{18ACDFEA-0892-4DB9-ADA4-D54D427D6A6C}" destId="{8B466E1C-B1E3-4AA7-A1DF-7A04047DAE6A}" srcOrd="2" destOrd="0" parTransId="{370A6777-864F-4160-AA27-620360BF9ED0}" sibTransId="{E4615BC5-3785-4793-9B05-406E1F0F80AD}"/>
    <dgm:cxn modelId="{A1C43BA6-C570-4171-9C2E-8328135D0A2F}" type="presOf" srcId="{95730480-664C-4F5F-A632-26213F4FDB8A}" destId="{B0573B96-FD25-47BE-B008-5CD9B7353CEA}" srcOrd="0" destOrd="3" presId="urn:microsoft.com/office/officeart/2005/8/layout/vList2"/>
    <dgm:cxn modelId="{690171BD-C613-4099-B574-6CE178EFF56E}" srcId="{18ACDFEA-0892-4DB9-ADA4-D54D427D6A6C}" destId="{D36A448B-9296-4A6C-AF4D-0CF18F67BC23}" srcOrd="1" destOrd="0" parTransId="{3752D537-C703-4EB8-9D1A-FFD14DC4A3B9}" sibTransId="{40FBE054-04B7-4FC0-A984-96364B25BC3A}"/>
    <dgm:cxn modelId="{47BEDCD3-13A8-48DA-9933-EAD326956BC5}" type="presOf" srcId="{72598095-CB29-43A7-BBE3-FA96596FC635}" destId="{3E095645-9A47-4E07-9826-0E572C7B782C}" srcOrd="0" destOrd="0" presId="urn:microsoft.com/office/officeart/2005/8/layout/vList2"/>
    <dgm:cxn modelId="{2F173DE5-4E93-435A-9E89-BA57915447F6}" type="presOf" srcId="{9CF33D9F-7741-4310-8A3B-000644AE63DD}" destId="{B0573B96-FD25-47BE-B008-5CD9B7353CEA}" srcOrd="0" destOrd="2" presId="urn:microsoft.com/office/officeart/2005/8/layout/vList2"/>
    <dgm:cxn modelId="{8BED3588-D1A1-4592-BC97-3668B21BD7B0}" type="presParOf" srcId="{3E095645-9A47-4E07-9826-0E572C7B782C}" destId="{27732E2D-600D-4E87-8F81-31A8FBA242B0}" srcOrd="0" destOrd="0" presId="urn:microsoft.com/office/officeart/2005/8/layout/vList2"/>
    <dgm:cxn modelId="{BFE583B0-89C2-4219-B21F-E0EDB0615CC9}" type="presParOf" srcId="{3E095645-9A47-4E07-9826-0E572C7B782C}" destId="{B0573B96-FD25-47BE-B008-5CD9B7353CEA}" srcOrd="1" destOrd="0" presId="urn:microsoft.com/office/officeart/2005/8/layout/vList2"/>
    <dgm:cxn modelId="{653F80BA-AD7A-44ED-A663-D02D34D6A64B}" type="presParOf" srcId="{3E095645-9A47-4E07-9826-0E572C7B782C}" destId="{2879E01D-D955-4FDC-A1EF-A2FAE79AB701}" srcOrd="2" destOrd="0" presId="urn:microsoft.com/office/officeart/2005/8/layout/vList2"/>
    <dgm:cxn modelId="{74BC3433-9759-4737-A81F-1F1ED7AACEC6}" type="presParOf" srcId="{3E095645-9A47-4E07-9826-0E572C7B782C}" destId="{BD45B450-AE10-41F0-93A9-83C5178E39E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32E2D-600D-4E87-8F81-31A8FBA242B0}">
      <dsp:nvSpPr>
        <dsp:cNvPr id="0" name=""/>
        <dsp:cNvSpPr/>
      </dsp:nvSpPr>
      <dsp:spPr>
        <a:xfrm>
          <a:off x="0" y="100831"/>
          <a:ext cx="6263640" cy="909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700" kern="1200"/>
            <a:t>Vlastnosti:</a:t>
          </a:r>
          <a:endParaRPr lang="en-US" sz="3700" kern="1200"/>
        </a:p>
      </dsp:txBody>
      <dsp:txXfrm>
        <a:off x="44378" y="145209"/>
        <a:ext cx="6174884" cy="820334"/>
      </dsp:txXfrm>
    </dsp:sp>
    <dsp:sp modelId="{B0573B96-FD25-47BE-B008-5CD9B7353CEA}">
      <dsp:nvSpPr>
        <dsp:cNvPr id="0" name=""/>
        <dsp:cNvSpPr/>
      </dsp:nvSpPr>
      <dsp:spPr>
        <a:xfrm>
          <a:off x="0" y="1009921"/>
          <a:ext cx="6263640" cy="1991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kern="1200"/>
            <a:t>generované automaticky z textu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kern="1200"/>
            <a:t>ľahšie sa udržiava aktuálny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kern="1200"/>
            <a:t>vie ho vytvárať a meniť AI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900" kern="1200"/>
        </a:p>
      </dsp:txBody>
      <dsp:txXfrm>
        <a:off x="0" y="1009921"/>
        <a:ext cx="6263640" cy="1991340"/>
      </dsp:txXfrm>
    </dsp:sp>
    <dsp:sp modelId="{2879E01D-D955-4FDC-A1EF-A2FAE79AB701}">
      <dsp:nvSpPr>
        <dsp:cNvPr id="0" name=""/>
        <dsp:cNvSpPr/>
      </dsp:nvSpPr>
      <dsp:spPr>
        <a:xfrm>
          <a:off x="0" y="3001261"/>
          <a:ext cx="6263640" cy="90909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700" kern="1200"/>
            <a:t>Nevýhody:</a:t>
          </a:r>
          <a:endParaRPr lang="en-US" sz="3700" kern="1200"/>
        </a:p>
      </dsp:txBody>
      <dsp:txXfrm>
        <a:off x="44378" y="3045639"/>
        <a:ext cx="6174884" cy="820334"/>
      </dsp:txXfrm>
    </dsp:sp>
    <dsp:sp modelId="{BD45B450-AE10-41F0-93A9-83C5178E39E5}">
      <dsp:nvSpPr>
        <dsp:cNvPr id="0" name=""/>
        <dsp:cNvSpPr/>
      </dsp:nvSpPr>
      <dsp:spPr>
        <a:xfrm>
          <a:off x="0" y="3910351"/>
          <a:ext cx="6263640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kern="1200"/>
            <a:t>nezrelosť nástrojov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kern="1200"/>
            <a:t>musíte vedieť špecifickú syntax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900" kern="1200"/>
            <a:t>strata precíznej kontroly vizuálu</a:t>
          </a:r>
          <a:endParaRPr lang="en-US" sz="2900" kern="1200"/>
        </a:p>
      </dsp:txBody>
      <dsp:txXfrm>
        <a:off x="0" y="3910351"/>
        <a:ext cx="6263640" cy="1493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548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510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040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3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347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434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343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432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598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116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912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022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doptium.net/temur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ermaid.liv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84782F-AC63-FC25-8304-A3E19CFA4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8539CCF-AB13-831F-66A9-7CB08185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sk-SK" sz="5200"/>
              <a:t>Diagramy ako kód</a:t>
            </a:r>
          </a:p>
        </p:txBody>
      </p:sp>
      <p:graphicFrame>
        <p:nvGraphicFramePr>
          <p:cNvPr id="8" name="Zástupný objekt pre obsah 2">
            <a:extLst>
              <a:ext uri="{FF2B5EF4-FFF2-40B4-BE49-F238E27FC236}">
                <a16:creationId xmlns:a16="http://schemas.microsoft.com/office/drawing/2014/main" id="{F17B6D54-C40A-B7CC-185A-3F76CE2E2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6078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59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7ACFD1-9ADA-CBAF-F800-5D5950EC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err="1"/>
              <a:t>Pseudokód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23853C-4467-FEE0-62F1-68A68DD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82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err="1"/>
              <a:t>Pseudokód</a:t>
            </a:r>
            <a:r>
              <a:rPr lang="sk-SK" sz="2800" dirty="0"/>
              <a:t> je zápis algoritmu v prirodzenom jazyku, bez pravidiel. Pomáha nám vysvetliť algoritmus a plánovať kód.</a:t>
            </a:r>
          </a:p>
          <a:p>
            <a:pPr marL="0" indent="0">
              <a:buNone/>
            </a:pPr>
            <a:r>
              <a:rPr lang="sk-SK" sz="2800" dirty="0"/>
              <a:t>Príklad </a:t>
            </a:r>
            <a:r>
              <a:rPr lang="sk-SK" sz="2800" dirty="0" err="1"/>
              <a:t>pseudokódu</a:t>
            </a:r>
            <a:r>
              <a:rPr lang="sk-SK" sz="2800" dirty="0"/>
              <a:t> pre súčet dvoch čísel:</a:t>
            </a:r>
          </a:p>
          <a:p>
            <a:pPr marL="457200" lvl="1" indent="0">
              <a:buNone/>
            </a:pPr>
            <a:endParaRPr lang="sk-SK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Začať</a:t>
            </a:r>
          </a:p>
          <a:p>
            <a:pPr marL="457200" lvl="1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Prečítať číslo1</a:t>
            </a:r>
          </a:p>
          <a:p>
            <a:pPr marL="457200" lvl="1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Prečítať číslo2</a:t>
            </a:r>
          </a:p>
          <a:p>
            <a:pPr marL="457200" lvl="1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súčet = číslo1 + číslo2</a:t>
            </a:r>
          </a:p>
          <a:p>
            <a:pPr marL="457200" lvl="1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Vypísať súčet</a:t>
            </a:r>
          </a:p>
          <a:p>
            <a:pPr marL="457200" lvl="1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270763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  </a:t>
            </a:r>
            <a:br>
              <a:rPr lang="sk-SK" sz="4000" dirty="0"/>
            </a:br>
            <a:r>
              <a:rPr lang="sk-SK" sz="4000" dirty="0"/>
              <a:t>Cvičenie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Inštalácia JDK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Inštalácia IDE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Vývojový diagram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Diagramy ako kód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Pseudokód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Príprava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58" y="1845734"/>
            <a:ext cx="5909141" cy="42176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000" dirty="0"/>
              <a:t>Pre </a:t>
            </a:r>
            <a:r>
              <a:rPr lang="fr-FR" sz="3000" dirty="0" err="1"/>
              <a:t>programovanie</a:t>
            </a:r>
            <a:r>
              <a:rPr lang="fr-FR" sz="3000" dirty="0"/>
              <a:t> je </a:t>
            </a:r>
            <a:r>
              <a:rPr lang="fr-FR" sz="3000" dirty="0" err="1"/>
              <a:t>potrebné</a:t>
            </a:r>
            <a:r>
              <a:rPr lang="fr-FR" sz="3000" dirty="0"/>
              <a:t> </a:t>
            </a:r>
            <a:r>
              <a:rPr lang="fr-FR" sz="3000" dirty="0" err="1"/>
              <a:t>mať</a:t>
            </a:r>
            <a:r>
              <a:rPr lang="fr-FR" sz="3000" dirty="0"/>
              <a:t> </a:t>
            </a:r>
            <a:r>
              <a:rPr lang="fr-FR" sz="3000" dirty="0" err="1"/>
              <a:t>Javu</a:t>
            </a:r>
            <a:r>
              <a:rPr lang="fr-FR" sz="3000" dirty="0"/>
              <a:t> JDK </a:t>
            </a:r>
            <a:r>
              <a:rPr lang="fr-FR" sz="3000" i="1" dirty="0"/>
              <a:t>(Java </a:t>
            </a:r>
            <a:r>
              <a:rPr lang="fr-FR" sz="3000" i="1" dirty="0" err="1"/>
              <a:t>Development</a:t>
            </a:r>
            <a:r>
              <a:rPr lang="fr-FR" sz="3000" i="1" dirty="0"/>
              <a:t> Kit)</a:t>
            </a:r>
            <a:r>
              <a:rPr lang="fr-FR" sz="3000" dirty="0"/>
              <a:t>. </a:t>
            </a:r>
            <a:endParaRPr lang="sk-SK" sz="3000" dirty="0"/>
          </a:p>
          <a:p>
            <a:pPr marL="0" indent="0">
              <a:buNone/>
            </a:pPr>
            <a:r>
              <a:rPr lang="fr-FR" sz="3000" dirty="0" err="1"/>
              <a:t>Odporúčaná</a:t>
            </a:r>
            <a:r>
              <a:rPr lang="fr-FR" sz="3000" dirty="0"/>
              <a:t> je </a:t>
            </a:r>
            <a:r>
              <a:rPr lang="fr-FR" sz="3000" dirty="0" err="1"/>
              <a:t>distribúcia</a:t>
            </a:r>
            <a:r>
              <a:rPr lang="fr-FR" sz="3000" dirty="0"/>
              <a:t> </a:t>
            </a:r>
            <a:r>
              <a:rPr lang="fr-FR" sz="3000" b="1" dirty="0" err="1"/>
              <a:t>Temurin</a:t>
            </a:r>
            <a:r>
              <a:rPr lang="fr-FR" sz="3000" dirty="0"/>
              <a:t>.</a:t>
            </a:r>
            <a:endParaRPr lang="sk-SK" sz="3000" dirty="0"/>
          </a:p>
          <a:p>
            <a:pPr marL="0" indent="0">
              <a:buNone/>
            </a:pPr>
            <a:br>
              <a:rPr lang="sk-SK" sz="3000" dirty="0">
                <a:hlinkClick r:id="rId2"/>
              </a:rPr>
            </a:br>
            <a:r>
              <a:rPr lang="sk-SK" sz="3000" dirty="0">
                <a:hlinkClick r:id="rId2"/>
              </a:rPr>
              <a:t>https://adoptium.net/temurin</a:t>
            </a:r>
            <a:r>
              <a:rPr lang="sk-SK" sz="3000" dirty="0"/>
              <a:t> </a:t>
            </a:r>
          </a:p>
          <a:p>
            <a:pPr marL="0" indent="0">
              <a:buNone/>
            </a:pPr>
            <a:endParaRPr lang="sk-SK" sz="1700" dirty="0"/>
          </a:p>
          <a:p>
            <a:pPr marL="0" indent="0">
              <a:buNone/>
            </a:pPr>
            <a:r>
              <a:rPr lang="sk-SK" sz="3000" dirty="0"/>
              <a:t>Akú Javu máme:</a:t>
            </a:r>
          </a:p>
          <a:p>
            <a:pPr lvl="1"/>
            <a:r>
              <a:rPr lang="sk-SK" sz="2600" dirty="0"/>
              <a:t>príkaz: </a:t>
            </a: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java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 –</a:t>
            </a: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version</a:t>
            </a:r>
            <a:endParaRPr lang="sk-SK" sz="2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sk-SK" sz="2600" dirty="0"/>
              <a:t>nová verzia vychádza </a:t>
            </a:r>
            <a:br>
              <a:rPr lang="sk-SK" sz="2600" dirty="0"/>
            </a:br>
            <a:r>
              <a:rPr lang="sk-SK" sz="2600" dirty="0"/>
              <a:t>každých 6 mesiacov</a:t>
            </a:r>
          </a:p>
          <a:p>
            <a:pPr lvl="1"/>
            <a:r>
              <a:rPr lang="sk-SK" sz="2600" dirty="0"/>
              <a:t>posledné stabilné verzie </a:t>
            </a:r>
            <a:br>
              <a:rPr lang="sk-SK" sz="2600" dirty="0"/>
            </a:br>
            <a:r>
              <a:rPr lang="sk-SK" sz="2600" dirty="0"/>
              <a:t>Javy sú 17, 21 a 25</a:t>
            </a:r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FBD4D2E2-AB48-3A75-D1E3-1F682472E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6099" y="1916318"/>
            <a:ext cx="1897702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7B636F-49D8-D2C4-4307-6CC245DE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Príprava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314C82-F9FF-4E38-48A5-676AC3CC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800" y="1845734"/>
            <a:ext cx="52832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IDE </a:t>
            </a:r>
            <a:r>
              <a:rPr lang="sk-SK" sz="2800" i="1" dirty="0"/>
              <a:t>(</a:t>
            </a:r>
            <a:r>
              <a:rPr lang="sk-SK" sz="2800" i="1" dirty="0" err="1"/>
              <a:t>Integrated</a:t>
            </a:r>
            <a:r>
              <a:rPr lang="sk-SK" sz="2800" i="1" dirty="0"/>
              <a:t> </a:t>
            </a:r>
            <a:r>
              <a:rPr lang="sk-SK" sz="2800" i="1" dirty="0" err="1"/>
              <a:t>Development</a:t>
            </a:r>
            <a:r>
              <a:rPr lang="sk-SK" sz="2800" i="1" dirty="0"/>
              <a:t> </a:t>
            </a:r>
            <a:r>
              <a:rPr lang="sk-SK" sz="2800" i="1" dirty="0" err="1"/>
              <a:t>Environment</a:t>
            </a:r>
            <a:r>
              <a:rPr lang="sk-SK" sz="2800" i="1" dirty="0"/>
              <a:t>)</a:t>
            </a:r>
            <a:r>
              <a:rPr lang="sk-SK" sz="2800" dirty="0"/>
              <a:t>:</a:t>
            </a:r>
          </a:p>
          <a:p>
            <a:pPr lvl="1"/>
            <a:r>
              <a:rPr lang="sk-SK" sz="2800" dirty="0"/>
              <a:t>vývojové prostredie</a:t>
            </a:r>
          </a:p>
          <a:p>
            <a:pPr lvl="1"/>
            <a:r>
              <a:rPr lang="sk-SK" sz="2800" dirty="0"/>
              <a:t>uľahčuje programovanie</a:t>
            </a:r>
          </a:p>
          <a:p>
            <a:pPr lvl="1"/>
            <a:r>
              <a:rPr lang="sk-SK" sz="2800" b="1" dirty="0" err="1"/>
              <a:t>IntelliJ</a:t>
            </a:r>
            <a:r>
              <a:rPr lang="sk-SK" sz="2800" b="1" dirty="0"/>
              <a:t> IDEA</a:t>
            </a:r>
            <a:br>
              <a:rPr lang="sk-SK" sz="2800" b="1" dirty="0"/>
            </a:br>
            <a:endParaRPr lang="sk-SK" sz="2800" b="1" dirty="0"/>
          </a:p>
          <a:p>
            <a:pPr marL="0" indent="0">
              <a:buNone/>
            </a:pPr>
            <a:r>
              <a:rPr lang="sk-SK" sz="2800" dirty="0">
                <a:hlinkClick r:id="rId2"/>
              </a:rPr>
              <a:t>https://www.jetbrains.com/idea/</a:t>
            </a:r>
            <a:r>
              <a:rPr lang="sk-SK" sz="2800" dirty="0"/>
              <a:t> </a:t>
            </a:r>
          </a:p>
        </p:txBody>
      </p:sp>
      <p:pic>
        <p:nvPicPr>
          <p:cNvPr id="10" name="Grafický objekt 9">
            <a:extLst>
              <a:ext uri="{FF2B5EF4-FFF2-40B4-BE49-F238E27FC236}">
                <a16:creationId xmlns:a16="http://schemas.microsoft.com/office/drawing/2014/main" id="{40D4C8E0-A393-AE62-758B-299BA76CC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1325" y="2491201"/>
            <a:ext cx="2321247" cy="23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6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F8DDDD-602A-49D6-516A-F20B2D6C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764" y="634947"/>
            <a:ext cx="4335237" cy="1450757"/>
          </a:xfrm>
        </p:spPr>
        <p:txBody>
          <a:bodyPr>
            <a:normAutofit/>
          </a:bodyPr>
          <a:lstStyle/>
          <a:p>
            <a:r>
              <a:rPr lang="sk-SK" sz="4000" dirty="0"/>
              <a:t>Úvod do diagramov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17812E-278F-AFE9-9096-48501F59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764" y="2198914"/>
            <a:ext cx="3845379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Vývojový diagram znázorňuje kroky procesu alebo algoritmu. </a:t>
            </a:r>
          </a:p>
          <a:p>
            <a:pPr marL="0" indent="0">
              <a:buNone/>
            </a:pPr>
            <a:r>
              <a:rPr lang="sk-SK" sz="2800" dirty="0"/>
              <a:t>V praxi sa používa v zjednodušenej forme. Dopĺňa iné typy diagramov.</a:t>
            </a:r>
          </a:p>
          <a:p>
            <a:endParaRPr lang="sk-SK" dirty="0"/>
          </a:p>
        </p:txBody>
      </p:sp>
      <p:pic>
        <p:nvPicPr>
          <p:cNvPr id="7" name="Obrázok 6" descr="Obrázok, na ktorom je diagram, text, plán, rad&#10;&#10;Obsah vygenerovaný pomocou AI môže byť nesprávny.">
            <a:extLst>
              <a:ext uri="{FF2B5EF4-FFF2-40B4-BE49-F238E27FC236}">
                <a16:creationId xmlns:a16="http://schemas.microsoft.com/office/drawing/2014/main" id="{BA289351-BF4C-46CA-0123-41BB3D27C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63"/>
          <a:stretch>
            <a:fillRect/>
          </a:stretch>
        </p:blipFill>
        <p:spPr>
          <a:xfrm>
            <a:off x="2006394" y="776741"/>
            <a:ext cx="4088720" cy="49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E1AC7644-4857-7889-92EC-DD7E3E4B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01" y="131838"/>
            <a:ext cx="8285729" cy="66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DA4B8403-0096-2FD4-42D8-F86B5B942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29" y="52416"/>
            <a:ext cx="8001000" cy="678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7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FC83381-CAF0-FCB2-EBA8-B78020AF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Diagramy ako kód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C65C32-1305-CFFD-8C8E-396D551D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i="1" dirty="0"/>
              <a:t>"Diagram as </a:t>
            </a:r>
            <a:r>
              <a:rPr lang="sk-SK" i="1" dirty="0" err="1"/>
              <a:t>Code</a:t>
            </a:r>
            <a:r>
              <a:rPr lang="sk-SK" i="1" dirty="0"/>
              <a:t>" </a:t>
            </a:r>
            <a:r>
              <a:rPr lang="sk-SK" dirty="0"/>
              <a:t>alebo </a:t>
            </a:r>
            <a:r>
              <a:rPr lang="sk-SK" i="1" dirty="0" err="1"/>
              <a:t>DaC</a:t>
            </a:r>
            <a:r>
              <a:rPr lang="sk-SK" dirty="0"/>
              <a:t> sú diagramy vo forme textu. Vieme ich dať do dokumentácie alebo zdrojového kódu. </a:t>
            </a:r>
          </a:p>
          <a:p>
            <a:pPr marL="0" indent="0">
              <a:buNone/>
            </a:pPr>
            <a:r>
              <a:rPr lang="sk-SK" dirty="0"/>
              <a:t>Používame nástroj </a:t>
            </a:r>
            <a:r>
              <a:rPr lang="sk-SK" dirty="0">
                <a:hlinkClick r:id="rId2"/>
              </a:rPr>
              <a:t>http://mermaid.live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055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868FFB-94A8-6B2E-B21C-40560B1F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478971"/>
            <a:ext cx="7886700" cy="56979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2800" dirty="0"/>
              <a:t>Príklad vývojového diagramu v jazyku </a:t>
            </a:r>
            <a:r>
              <a:rPr lang="sk-SK" sz="2800" dirty="0" err="1"/>
              <a:t>Mermaid</a:t>
            </a:r>
            <a:r>
              <a:rPr lang="sk-SK" sz="2800" dirty="0"/>
              <a:t>:</a:t>
            </a:r>
          </a:p>
          <a:p>
            <a:pPr marL="0" indent="0">
              <a:buNone/>
            </a:pPr>
            <a:endParaRPr lang="sk-SK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 err="1">
                <a:latin typeface="Consolas" panose="020B0609020204030204" pitchFamily="49" charset="0"/>
              </a:rPr>
              <a:t>flowchart</a:t>
            </a:r>
            <a:r>
              <a:rPr lang="sk-SK" dirty="0">
                <a:latin typeface="Consolas" panose="020B0609020204030204" pitchFamily="49" charset="0"/>
              </a:rPr>
              <a:t> TD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</a:t>
            </a:r>
            <a:r>
              <a:rPr lang="sk-SK" dirty="0" err="1">
                <a:latin typeface="Consolas" panose="020B0609020204030204" pitchFamily="49" charset="0"/>
              </a:rPr>
              <a:t>Start</a:t>
            </a:r>
            <a:r>
              <a:rPr lang="sk-SK" dirty="0">
                <a:latin typeface="Consolas" panose="020B0609020204030204" pitchFamily="49" charset="0"/>
              </a:rPr>
              <a:t>([Štart])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Input1[/Prečítať číslo1/]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Input2[/Prečítať číslo2/]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</a:t>
            </a:r>
            <a:r>
              <a:rPr lang="sk-SK" dirty="0" err="1">
                <a:latin typeface="Consolas" panose="020B0609020204030204" pitchFamily="49" charset="0"/>
              </a:rPr>
              <a:t>Sum</a:t>
            </a:r>
            <a:r>
              <a:rPr lang="sk-SK" dirty="0">
                <a:latin typeface="Consolas" panose="020B0609020204030204" pitchFamily="49" charset="0"/>
              </a:rPr>
              <a:t>[súčet = číslo1 + číslo2]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Output[/Vypísať súčet/]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End([Koniec])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</a:t>
            </a:r>
            <a:r>
              <a:rPr lang="sk-SK" dirty="0" err="1">
                <a:latin typeface="Consolas" panose="020B0609020204030204" pitchFamily="49" charset="0"/>
              </a:rPr>
              <a:t>Start</a:t>
            </a:r>
            <a:r>
              <a:rPr lang="sk-SK" dirty="0">
                <a:latin typeface="Consolas" panose="020B0609020204030204" pitchFamily="49" charset="0"/>
              </a:rPr>
              <a:t> --&gt; Input1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Input1 --&gt; Input2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Input2 --&gt; </a:t>
            </a:r>
            <a:r>
              <a:rPr lang="sk-SK" dirty="0" err="1">
                <a:latin typeface="Consolas" panose="020B0609020204030204" pitchFamily="49" charset="0"/>
              </a:rPr>
              <a:t>Sum</a:t>
            </a:r>
            <a:endParaRPr lang="sk-SK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</a:t>
            </a:r>
            <a:r>
              <a:rPr lang="sk-SK" dirty="0" err="1">
                <a:latin typeface="Consolas" panose="020B0609020204030204" pitchFamily="49" charset="0"/>
              </a:rPr>
              <a:t>Sum</a:t>
            </a:r>
            <a:r>
              <a:rPr lang="sk-SK" dirty="0">
                <a:latin typeface="Consolas" panose="020B0609020204030204" pitchFamily="49" charset="0"/>
              </a:rPr>
              <a:t> --&gt; Output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Output --&gt; End</a:t>
            </a:r>
          </a:p>
        </p:txBody>
      </p:sp>
    </p:spTree>
    <p:extLst>
      <p:ext uri="{BB962C8B-B14F-4D97-AF65-F5344CB8AC3E}">
        <p14:creationId xmlns:p14="http://schemas.microsoft.com/office/powerpoint/2010/main" val="146479871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307</Words>
  <Application>Microsoft Office PowerPoint</Application>
  <PresentationFormat>Širokouhlá</PresentationFormat>
  <Paragraphs>65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  Cvičenie 1</vt:lpstr>
      <vt:lpstr>Príprava</vt:lpstr>
      <vt:lpstr>Príprava</vt:lpstr>
      <vt:lpstr>Úvod do diagramov</vt:lpstr>
      <vt:lpstr>Prezentácia programu PowerPoint</vt:lpstr>
      <vt:lpstr>Prezentácia programu PowerPoint</vt:lpstr>
      <vt:lpstr>Diagramy ako kód</vt:lpstr>
      <vt:lpstr>Prezentácia programu PowerPoint</vt:lpstr>
      <vt:lpstr>Diagramy ako kód</vt:lpstr>
      <vt:lpstr>Pseudokód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3</cp:revision>
  <dcterms:created xsi:type="dcterms:W3CDTF">2025-09-05T09:09:34Z</dcterms:created>
  <dcterms:modified xsi:type="dcterms:W3CDTF">2025-09-06T19:32:03Z</dcterms:modified>
</cp:coreProperties>
</file>