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7" r:id="rId3"/>
    <p:sldId id="258" r:id="rId4"/>
    <p:sldId id="259" r:id="rId5"/>
    <p:sldId id="260" r:id="rId6"/>
    <p:sldId id="268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0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3909DC-676C-DE5A-755E-AF940DF2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8662F5-A1BD-B4BE-9BA9-B9AB929D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ECE2568-B21E-AAC8-CD2E-3DD3B12F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C4BAD6-9AE3-8510-F0B8-914DD51D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B8FA457-90CE-A0BC-CC24-70D6258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92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760D9-89DE-1130-3488-A500F968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5379806-7E1B-094A-489B-CD25004E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23BCD73-E081-C213-E9C6-DF2A0393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CB8B402-044C-99C9-5974-A4B682CB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AE01FF-191C-EEA7-6368-F4BBBCA0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24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2A16B48-9177-7202-7B51-EA05482A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202E721-BE06-225F-D4DB-1A0C5A49A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214150-10C0-0EAF-6E2D-25B3E9A8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229C37-2E9D-8107-A4B9-85C705C7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A464222-632D-7034-AA6F-9425A0A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65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145F1-62AF-A4A7-6C84-5C321E29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131D06-367F-1B1D-DB42-BD91733C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6CDFCC-E55D-2EA3-2848-B5E1F03E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E77574D-867C-DA3C-B664-CD8F9107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D72CFC5-580F-0F5D-E609-BF806CCD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93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25ABE7-FE4B-7FA6-DDD2-F89946E9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EFBD42-E277-D256-B215-C6AEF8C5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8CFFA4-21F0-7570-B5B4-146B7CAD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C8E203-1A10-8F01-34E3-0B72C376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7BF5B28-46CA-3012-1296-7844BBCA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422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075C8B-70F8-6391-EB08-B9B1185B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80BD29-517C-4B09-D8BE-3902D9404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1BB7C50-DA0D-94BD-E3AE-B53D4905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A99A1F4-F2E8-5AA7-241B-4D2A7ED0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CE611BB-0FFF-8843-0A93-FBFD1648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CDF52B3-2245-9842-38FA-91ADB2D0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7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46FE49-5372-16B2-30B2-65C845E1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8DD7CD-53D1-CBA3-B53B-107BA6A7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FADEAAE-00BF-16C4-60C9-C4C8D03F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CA7718-E83D-8D3E-6DA5-FA4034E83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149F4E5-75B4-C4D6-4482-9DC4AE78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148676A-8530-F8FD-B486-F8D2BA31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F17C978-5259-274D-FCCD-B500BAA1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A70D511-D131-4C4E-57D5-363D2719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25CE4-DF77-D187-15C1-26C859A3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A29115C-1AAE-AD2B-204D-527CB39E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144BD8D-A341-64F7-6F69-1439644C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1D217F9-EF56-422A-E853-81B4B84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4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00EB234-F05D-358B-2DB5-D9AC987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A911FCE-4FE9-C0C7-5F7A-1F75903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84B471-9CC4-4FA1-8DEB-DED34C08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961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94227-9D0C-1C9B-C590-054621C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CB3544-4D4D-97C2-8098-0E8B5A35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339FCF-0A03-00D0-8F53-DB03CB3F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D7C3487-E6B7-8023-35A8-8D9AF9CB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D6B0282-D121-980B-84EB-580D40FF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B30F5DE-E1AC-D0C4-826F-2C233C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F56106-2D8B-B7FB-F4E2-82628222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36E9764-F3B3-C695-8EF8-9C54D416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E755F9B-8861-B05B-2C25-8C965AFB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9CAE1B9-B437-A44F-8899-24FFE8AE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BD80A8-8910-BF89-B92D-AECB6151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DC31B6F-3C75-92BA-D9BB-A9B80128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095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A89E5D2-87E3-FBB5-F1A8-8FF16EFE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D11573-F999-ACB2-5B43-4C385122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6A7716-4732-56D3-819A-DFB6242F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6. 9. 2025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CDFB77-7C19-213E-A281-690E5A1BB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8A198B6-F915-7D10-5195-B9AABF251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91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4" y="1188637"/>
            <a:ext cx="2631583" cy="4480726"/>
          </a:xfrm>
        </p:spPr>
        <p:txBody>
          <a:bodyPr>
            <a:normAutofit/>
          </a:bodyPr>
          <a:lstStyle/>
          <a:p>
            <a:pPr algn="r"/>
            <a:r>
              <a:rPr lang="sk-SK" sz="32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701967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/>
              <a:t>Učiteľ: </a:t>
            </a:r>
            <a:br>
              <a:rPr lang="sk-SK" sz="2800" dirty="0"/>
            </a:br>
            <a:r>
              <a:rPr lang="sk-SK" sz="2800" b="1" dirty="0"/>
              <a:t>Ing. Jozef Wagner PhD.</a:t>
            </a:r>
          </a:p>
          <a:p>
            <a:pPr marL="0" indent="0">
              <a:buNone/>
            </a:pPr>
            <a:endParaRPr lang="sk-SK" sz="2800" b="1" dirty="0"/>
          </a:p>
          <a:p>
            <a:pPr marL="0" indent="0">
              <a:buNone/>
            </a:pPr>
            <a:r>
              <a:rPr lang="sk-SK" sz="2800" dirty="0"/>
              <a:t>Učebnica: </a:t>
            </a:r>
            <a:br>
              <a:rPr lang="sk-SK" sz="2800" dirty="0"/>
            </a:br>
            <a:r>
              <a:rPr lang="sk-SK" sz="2800" dirty="0">
                <a:hlinkClick r:id="rId2"/>
              </a:rPr>
              <a:t>https://oop.wagjo.com/</a:t>
            </a:r>
            <a:r>
              <a:rPr lang="sk-SK" sz="2800" dirty="0"/>
              <a:t> </a:t>
            </a:r>
          </a:p>
          <a:p>
            <a:pPr marL="0" indent="0"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BD74-E1DA-57D2-C049-48BE7DDD4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07F3A-D47B-CE43-E0D2-7CC7B3B0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1B619B-F354-00FF-88DF-4A7DA58A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Platformová nezávislosť: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kód sa kompiluje do </a:t>
            </a:r>
            <a:r>
              <a:rPr lang="sk-SK" sz="2800" dirty="0" err="1"/>
              <a:t>bytecode</a:t>
            </a:r>
            <a:r>
              <a:rPr lang="sk-SK" sz="2800" dirty="0"/>
              <a:t> a beží nad JVM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motto Javy: </a:t>
            </a:r>
            <a:r>
              <a:rPr lang="sk-SK" sz="2800" dirty="0" err="1"/>
              <a:t>Write</a:t>
            </a:r>
            <a:r>
              <a:rPr lang="sk-SK" sz="2800" dirty="0"/>
              <a:t> </a:t>
            </a:r>
            <a:r>
              <a:rPr lang="sk-SK" sz="2800" dirty="0" err="1"/>
              <a:t>Once</a:t>
            </a:r>
            <a:r>
              <a:rPr lang="sk-SK" sz="2800" dirty="0"/>
              <a:t>, Run </a:t>
            </a:r>
            <a:r>
              <a:rPr lang="sk-SK" sz="2800" dirty="0" err="1"/>
              <a:t>Anywhere</a:t>
            </a:r>
            <a:r>
              <a:rPr lang="sk-SK" sz="2800" dirty="0"/>
              <a:t> </a:t>
            </a:r>
            <a:r>
              <a:rPr lang="sk-SK" sz="2800" i="1" dirty="0"/>
              <a:t>(WORA)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virtuálny stroj JVM </a:t>
            </a:r>
            <a:r>
              <a:rPr lang="sk-SK" sz="2800" i="1" dirty="0"/>
              <a:t>(Java </a:t>
            </a:r>
            <a:r>
              <a:rPr lang="sk-SK" sz="2800" i="1" dirty="0" err="1"/>
              <a:t>Virtual</a:t>
            </a:r>
            <a:r>
              <a:rPr lang="sk-SK" sz="2800" i="1" dirty="0"/>
              <a:t> </a:t>
            </a:r>
            <a:r>
              <a:rPr lang="sk-SK" sz="2800" i="1" dirty="0" err="1"/>
              <a:t>Machine</a:t>
            </a:r>
            <a:r>
              <a:rPr lang="sk-SK" sz="2800" i="1" dirty="0"/>
              <a:t>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Java API: vždy dostupná </a:t>
            </a:r>
            <a:r>
              <a:rPr lang="sk-SK" sz="2800" dirty="0" err="1"/>
              <a:t>sada</a:t>
            </a:r>
            <a:r>
              <a:rPr lang="sk-SK" sz="2800" dirty="0"/>
              <a:t> knižníc na bežné použitie</a:t>
            </a:r>
          </a:p>
        </p:txBody>
      </p:sp>
    </p:spTree>
    <p:extLst>
      <p:ext uri="{BB962C8B-B14F-4D97-AF65-F5344CB8AC3E}">
        <p14:creationId xmlns:p14="http://schemas.microsoft.com/office/powerpoint/2010/main" val="128442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sk-SK" sz="3200" dirty="0"/>
              <a:t>OPG</a:t>
            </a:r>
            <a:br>
              <a:rPr lang="sk-SK" sz="3200" dirty="0"/>
            </a:br>
            <a:r>
              <a:rPr lang="sk-SK" sz="3200" dirty="0"/>
              <a:t>Teória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712861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/>
              <a:t>Digitálni asistenti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Objektovo orientované programovanie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Jazyk Java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Digitálni Asistenti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7" y="1845733"/>
            <a:ext cx="7692393" cy="421760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</a:t>
            </a:r>
            <a:r>
              <a:rPr lang="fr-FR" sz="2800" i="1" dirty="0" err="1"/>
              <a:t>Asistent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reaktívny</a:t>
            </a:r>
            <a:r>
              <a:rPr lang="fr-FR" sz="2800" dirty="0"/>
              <a:t>, </a:t>
            </a:r>
            <a:r>
              <a:rPr lang="fr-FR" sz="2800" dirty="0" err="1"/>
              <a:t>odpovedá</a:t>
            </a:r>
            <a:r>
              <a:rPr lang="fr-FR" sz="2800" dirty="0"/>
              <a:t> na </a:t>
            </a:r>
            <a:r>
              <a:rPr lang="fr-FR" sz="2800" dirty="0" err="1"/>
              <a:t>otázky</a:t>
            </a:r>
            <a:r>
              <a:rPr lang="fr-FR" sz="2800" dirty="0"/>
              <a:t>, </a:t>
            </a:r>
            <a:r>
              <a:rPr lang="fr-FR" sz="2800" dirty="0" err="1"/>
              <a:t>jednoduché</a:t>
            </a:r>
            <a:r>
              <a:rPr lang="fr-FR" sz="2800" dirty="0"/>
              <a:t> </a:t>
            </a:r>
            <a:r>
              <a:rPr lang="fr-FR" sz="2800" dirty="0" err="1"/>
              <a:t>úlohy</a:t>
            </a:r>
            <a:endParaRPr lang="fr-FR" sz="28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Agent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proaktívny</a:t>
            </a:r>
            <a:r>
              <a:rPr lang="fr-FR" sz="2800" dirty="0"/>
              <a:t>, </a:t>
            </a:r>
            <a:r>
              <a:rPr lang="fr-FR" sz="2800" dirty="0" err="1"/>
              <a:t>autonómny</a:t>
            </a:r>
            <a:r>
              <a:rPr lang="fr-FR" sz="2800" dirty="0"/>
              <a:t>, </a:t>
            </a:r>
            <a:r>
              <a:rPr lang="fr-FR" sz="2800" dirty="0" err="1"/>
              <a:t>zložité</a:t>
            </a:r>
            <a:r>
              <a:rPr lang="fr-FR" sz="2800" dirty="0"/>
              <a:t> </a:t>
            </a:r>
            <a:r>
              <a:rPr lang="fr-FR" sz="2800" dirty="0" err="1"/>
              <a:t>viackrokové</a:t>
            </a:r>
            <a:r>
              <a:rPr lang="fr-FR" sz="2800" dirty="0"/>
              <a:t> </a:t>
            </a:r>
            <a:r>
              <a:rPr lang="fr-FR" sz="2800" dirty="0" err="1"/>
              <a:t>úlohy</a:t>
            </a:r>
            <a:endParaRPr lang="fr-FR" sz="2800" dirty="0"/>
          </a:p>
          <a:p>
            <a:pPr marL="0" indent="0">
              <a:spcBef>
                <a:spcPts val="1200"/>
              </a:spcBef>
              <a:buNone/>
            </a:pPr>
            <a:endParaRPr lang="fr-FR" sz="28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</a:t>
            </a:r>
            <a:r>
              <a:rPr lang="fr-FR" sz="2800" i="1" dirty="0" err="1"/>
              <a:t>Prompting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vytváranie</a:t>
            </a:r>
            <a:r>
              <a:rPr lang="fr-FR" sz="2800" dirty="0"/>
              <a:t> </a:t>
            </a:r>
            <a:r>
              <a:rPr lang="fr-FR" sz="2800" dirty="0" err="1"/>
              <a:t>inštrukcií</a:t>
            </a:r>
            <a:r>
              <a:rPr lang="fr-FR" sz="2800" dirty="0"/>
              <a:t> </a:t>
            </a:r>
            <a:r>
              <a:rPr lang="fr-FR" sz="2800" dirty="0" err="1"/>
              <a:t>pre</a:t>
            </a:r>
            <a:r>
              <a:rPr lang="fr-FR" sz="2800" dirty="0"/>
              <a:t> AI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</a:t>
            </a:r>
            <a:r>
              <a:rPr lang="fr-FR" sz="2800" i="1" dirty="0" err="1"/>
              <a:t>Verifikácia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kontrola</a:t>
            </a:r>
            <a:r>
              <a:rPr lang="fr-FR" sz="2800" dirty="0"/>
              <a:t> </a:t>
            </a:r>
            <a:r>
              <a:rPr lang="fr-FR" sz="2800" dirty="0" err="1"/>
              <a:t>presnosti</a:t>
            </a:r>
            <a:r>
              <a:rPr lang="fr-FR" sz="2800" dirty="0"/>
              <a:t>, </a:t>
            </a:r>
            <a:r>
              <a:rPr lang="fr-FR" sz="2800" dirty="0" err="1"/>
              <a:t>spoľahlovosti</a:t>
            </a:r>
            <a:r>
              <a:rPr lang="fr-FR" sz="2800" dirty="0"/>
              <a:t> a </a:t>
            </a:r>
            <a:r>
              <a:rPr lang="fr-FR" sz="2800" dirty="0" err="1"/>
              <a:t>kvality</a:t>
            </a:r>
            <a:r>
              <a:rPr lang="fr-FR" sz="2800" dirty="0"/>
              <a:t> </a:t>
            </a:r>
            <a:r>
              <a:rPr lang="fr-FR" sz="2800" dirty="0" err="1"/>
              <a:t>výstupu</a:t>
            </a:r>
            <a:r>
              <a:rPr lang="sk-SK" sz="2800" dirty="0"/>
              <a:t>. Je </a:t>
            </a:r>
            <a:r>
              <a:rPr lang="fr-FR" sz="2800" dirty="0" err="1"/>
              <a:t>vždy</a:t>
            </a:r>
            <a:r>
              <a:rPr lang="fr-FR" sz="2800" dirty="0"/>
              <a:t> </a:t>
            </a:r>
            <a:r>
              <a:rPr lang="fr-FR" sz="2800" dirty="0" err="1"/>
              <a:t>riadená</a:t>
            </a:r>
            <a:r>
              <a:rPr lang="fr-FR" sz="2800" dirty="0"/>
              <a:t> </a:t>
            </a:r>
            <a:r>
              <a:rPr lang="fr-FR" sz="2800" dirty="0" err="1"/>
              <a:t>človekom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jekt pre obsah 8" descr="Obrázok, na ktorom je text, animák, kreslený obrázok, ilustrácia">
            <a:extLst>
              <a:ext uri="{FF2B5EF4-FFF2-40B4-BE49-F238E27FC236}">
                <a16:creationId xmlns:a16="http://schemas.microsoft.com/office/drawing/2014/main" id="{45C3A268-91AD-B18F-8F8A-14BBF1A6E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49" y="217713"/>
            <a:ext cx="5584372" cy="5584372"/>
          </a:xfr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4D4E57EA-2C14-4C34-4C81-9F8D809E42DD}"/>
              </a:ext>
            </a:extLst>
          </p:cNvPr>
          <p:cNvSpPr txBox="1"/>
          <p:nvPr/>
        </p:nvSpPr>
        <p:spPr>
          <a:xfrm>
            <a:off x="907150" y="5747657"/>
            <a:ext cx="732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AI Slop - odpad, vznikne ak AI slepo dôverujem</a:t>
            </a:r>
          </a:p>
        </p:txBody>
      </p:sp>
    </p:spTree>
    <p:extLst>
      <p:ext uri="{BB962C8B-B14F-4D97-AF65-F5344CB8AC3E}">
        <p14:creationId xmlns:p14="http://schemas.microsoft.com/office/powerpoint/2010/main" val="386966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Zástupný objekt pre obsah 9" descr="Obrázok, na ktorom je text, snímka obrazovky, softvér, multimediálny softvér">
            <a:extLst>
              <a:ext uri="{FF2B5EF4-FFF2-40B4-BE49-F238E27FC236}">
                <a16:creationId xmlns:a16="http://schemas.microsoft.com/office/drawing/2014/main" id="{3584D68D-579A-D822-72E5-B124E6B99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2" b="-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4415D-4979-41D8-0469-722F570A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Objektovo orientované programovanie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01C9DF-1CBE-119B-5721-6E91E946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93692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Paradigmy v programovaní: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Štruktúrované:</a:t>
            </a:r>
            <a:r>
              <a:rPr lang="sk-SK" sz="2800" dirty="0"/>
              <a:t> sekvencie príkazov, podmienky, cykly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Procedurálne:</a:t>
            </a:r>
            <a:r>
              <a:rPr lang="sk-SK" sz="2800" dirty="0"/>
              <a:t> podprogramy, ktoré sa vedia navzájom volať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Objektovo orientované:</a:t>
            </a:r>
            <a:r>
              <a:rPr lang="sk-SK" sz="2800" dirty="0"/>
              <a:t> objekty, zapuzdrenie, polymorfizmus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Funkcionálne:</a:t>
            </a:r>
            <a:r>
              <a:rPr lang="sk-SK" sz="2800" dirty="0"/>
              <a:t> anonymné funkcie, </a:t>
            </a:r>
            <a:br>
              <a:rPr lang="sk-SK" sz="2800" dirty="0"/>
            </a:br>
            <a:r>
              <a:rPr lang="sk-SK" sz="2800" dirty="0" err="1"/>
              <a:t>high-order</a:t>
            </a:r>
            <a:r>
              <a:rPr lang="sk-SK" sz="2800" dirty="0"/>
              <a:t> funkcie</a:t>
            </a:r>
          </a:p>
        </p:txBody>
      </p:sp>
    </p:spTree>
    <p:extLst>
      <p:ext uri="{BB962C8B-B14F-4D97-AF65-F5344CB8AC3E}">
        <p14:creationId xmlns:p14="http://schemas.microsoft.com/office/powerpoint/2010/main" val="351952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131E-A261-E373-2B16-17BB85C6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EBD3A8-D9A5-F7F4-2190-4176A2D7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Objektovo orientované programovanie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122AE6-F833-1A90-F1F7-69CC5E349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93692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OOP: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modeluje podľa nášho vnímania sveta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zvláda väčšiu komplexnosť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umožňuje </a:t>
            </a:r>
            <a:r>
              <a:rPr lang="sk-SK" sz="2800" dirty="0" err="1"/>
              <a:t>znovupoužitie</a:t>
            </a:r>
            <a:endParaRPr lang="sk-SK" sz="2800" dirty="0"/>
          </a:p>
          <a:p>
            <a:pPr lvl="1">
              <a:spcBef>
                <a:spcPts val="1200"/>
              </a:spcBef>
            </a:pPr>
            <a:r>
              <a:rPr lang="sk-SK" sz="2800" dirty="0"/>
              <a:t>intuitívna organizácia kód</a:t>
            </a:r>
            <a:r>
              <a:rPr lang="sk-SK" sz="2500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598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14D3A7-D39F-DFA8-1324-8EE3D634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6002A4-F245-D51B-5778-6E5E9ACC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Vlastnosti: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objektovo orientovaný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univerzálny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platformovo nezávislý </a:t>
            </a:r>
          </a:p>
          <a:p>
            <a:pPr lvl="1">
              <a:spcBef>
                <a:spcPts val="1200"/>
              </a:spcBef>
            </a:pPr>
            <a:r>
              <a:rPr lang="sk-SK" sz="2800" dirty="0" err="1"/>
              <a:t>staticko</a:t>
            </a:r>
            <a:r>
              <a:rPr lang="sk-SK" sz="2800" dirty="0"/>
              <a:t> typovaný: typy premenných sú kontrolované pri kompilácii </a:t>
            </a:r>
          </a:p>
        </p:txBody>
      </p:sp>
    </p:spTree>
    <p:extLst>
      <p:ext uri="{BB962C8B-B14F-4D97-AF65-F5344CB8AC3E}">
        <p14:creationId xmlns:p14="http://schemas.microsoft.com/office/powerpoint/2010/main" val="149893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93EFC-746C-98C9-3659-DF2430645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F7CD8-BD90-B9A9-1BD7-5D3BD9EC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4ACF6C-ED2C-AD2A-100D-0BFD2F7E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Použitie: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veľké podnikové systémy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webový </a:t>
            </a:r>
            <a:r>
              <a:rPr lang="sk-SK" sz="2800" dirty="0" err="1"/>
              <a:t>back</a:t>
            </a:r>
            <a:r>
              <a:rPr lang="sk-SK" sz="2800" dirty="0"/>
              <a:t>-end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Android aplikácie </a:t>
            </a:r>
            <a:r>
              <a:rPr lang="sk-SK" sz="2800" i="1" dirty="0"/>
              <a:t>(jazyk </a:t>
            </a:r>
            <a:r>
              <a:rPr lang="sk-SK" sz="2800" i="1" dirty="0" err="1"/>
              <a:t>Kotlin</a:t>
            </a:r>
            <a:r>
              <a:rPr lang="sk-SK" sz="2800" i="1" dirty="0"/>
              <a:t>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cloudové a distribuované systémy</a:t>
            </a:r>
          </a:p>
        </p:txBody>
      </p:sp>
    </p:spTree>
    <p:extLst>
      <p:ext uri="{BB962C8B-B14F-4D97-AF65-F5344CB8AC3E}">
        <p14:creationId xmlns:p14="http://schemas.microsoft.com/office/powerpoint/2010/main" val="4097473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227</Words>
  <Application>Microsoft Office PowerPoint</Application>
  <PresentationFormat>Prezentácia na obrazovke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Motív Office</vt:lpstr>
      <vt:lpstr>Objektovo orientované programovanie</vt:lpstr>
      <vt:lpstr>OPG Teória 1</vt:lpstr>
      <vt:lpstr>Digitálni Asistenti</vt:lpstr>
      <vt:lpstr>Prezentácia programu PowerPoint</vt:lpstr>
      <vt:lpstr>Prezentácia programu PowerPoint</vt:lpstr>
      <vt:lpstr>Objektovo orientované programovanie</vt:lpstr>
      <vt:lpstr>Objektovo orientované programovanie</vt:lpstr>
      <vt:lpstr>Jazyk Java</vt:lpstr>
      <vt:lpstr>Jazyk Java</vt:lpstr>
      <vt:lpstr>Jazyk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5</cp:revision>
  <dcterms:created xsi:type="dcterms:W3CDTF">2025-09-05T09:09:34Z</dcterms:created>
  <dcterms:modified xsi:type="dcterms:W3CDTF">2025-09-06T19:24:04Z</dcterms:modified>
</cp:coreProperties>
</file>