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6" r:id="rId2"/>
    <p:sldId id="257" r:id="rId3"/>
    <p:sldId id="269" r:id="rId4"/>
    <p:sldId id="270" r:id="rId5"/>
    <p:sldId id="271" r:id="rId6"/>
    <p:sldId id="272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10. 9. 2025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149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10. 9. 2025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363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10. 9. 2025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587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10. 9. 2025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796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10. 9. 2025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742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10. 9. 2025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81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10. 9. 2025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637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10. 9. 2025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468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10. 9. 2025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9774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10. 9. 2025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303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10. 9. 2025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966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52495-8BC8-4CFB-94B1-B0429F101A0D}" type="datetimeFigureOut">
              <a:rPr lang="sk-SK" smtClean="0"/>
              <a:t>10. 9. 2025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252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op.wagjo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E144086-9642-901A-F3D2-FA2652CA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99" y="1188637"/>
            <a:ext cx="3291839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Objektovo orientované programovanie</a:t>
            </a:r>
            <a:br>
              <a:rPr lang="en-US" sz="4000" dirty="0"/>
            </a:br>
            <a:r>
              <a:rPr lang="en-US" sz="4000" dirty="0"/>
              <a:t>- </a:t>
            </a:r>
            <a:r>
              <a:rPr lang="en-US" sz="4000" i="1" dirty="0" err="1"/>
              <a:t>pokro</a:t>
            </a:r>
            <a:r>
              <a:rPr lang="sk-SK" sz="4000" i="1" dirty="0" err="1"/>
              <a:t>čilí</a:t>
            </a:r>
            <a:endParaRPr lang="sk-SK" sz="4000" i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85716B-C55C-CDF8-4632-389CB907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Učiteľ: </a:t>
            </a:r>
            <a:br>
              <a:rPr lang="sk-SK" dirty="0"/>
            </a:br>
            <a:r>
              <a:rPr lang="sk-SK" b="1" dirty="0"/>
              <a:t>Ing. Jozef Wagner PhD.</a:t>
            </a:r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r>
              <a:rPr lang="sk-SK" dirty="0"/>
              <a:t>Učebnica: </a:t>
            </a:r>
            <a:br>
              <a:rPr lang="sk-SK" dirty="0"/>
            </a:br>
            <a:r>
              <a:rPr lang="sk-SK" dirty="0">
                <a:hlinkClick r:id="rId2"/>
              </a:rPr>
              <a:t>https://oop.wagjo.com/</a:t>
            </a:r>
            <a:r>
              <a:rPr lang="sk-SK" dirty="0"/>
              <a:t> 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744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3680000-8E97-7BCD-0373-6D09E720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OPGP  Pokročilí 2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9A88E58-5472-E350-E606-D7A492AB5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dirty="0"/>
              <a:t>Príkazy a výrazy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Dátové typy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Funkcie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Vetvenie programu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Cykly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Výnimky</a:t>
            </a:r>
          </a:p>
        </p:txBody>
      </p:sp>
    </p:spTree>
    <p:extLst>
      <p:ext uri="{BB962C8B-B14F-4D97-AF65-F5344CB8AC3E}">
        <p14:creationId xmlns:p14="http://schemas.microsoft.com/office/powerpoint/2010/main" val="299128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5B952C-DEB0-F05A-6099-A8BDC351D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A1B4840-2877-41AB-3F4C-3F6D130D5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87" y="1845734"/>
            <a:ext cx="8066314" cy="4217609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fr-FR" sz="2800" b="1" dirty="0" err="1"/>
              <a:t>Literál</a:t>
            </a:r>
            <a:r>
              <a:rPr lang="fr-FR" sz="2800" dirty="0"/>
              <a:t> je </a:t>
            </a:r>
            <a:r>
              <a:rPr lang="fr-FR" sz="2800" dirty="0" err="1"/>
              <a:t>zápis</a:t>
            </a:r>
            <a:r>
              <a:rPr lang="fr-FR" sz="2800" dirty="0"/>
              <a:t> </a:t>
            </a:r>
            <a:r>
              <a:rPr lang="fr-FR" sz="2800" dirty="0" err="1"/>
              <a:t>údaja</a:t>
            </a:r>
            <a:r>
              <a:rPr lang="fr-FR" sz="2800" dirty="0"/>
              <a:t> </a:t>
            </a:r>
            <a:r>
              <a:rPr lang="fr-FR" sz="2800" dirty="0" err="1"/>
              <a:t>priamo</a:t>
            </a:r>
            <a:r>
              <a:rPr lang="fr-FR" sz="2800" dirty="0"/>
              <a:t> v </a:t>
            </a:r>
            <a:r>
              <a:rPr lang="fr-FR" sz="2800" dirty="0" err="1"/>
              <a:t>kóde</a:t>
            </a:r>
            <a:endParaRPr lang="sk-SK" sz="2800" dirty="0"/>
          </a:p>
          <a:p>
            <a:pPr marL="0" indent="0">
              <a:spcBef>
                <a:spcPts val="120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3</a:t>
            </a:r>
            <a:r>
              <a:rPr lang="sk-SK" dirty="0"/>
              <a:t>, 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Hello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r>
              <a:rPr lang="sk-SK" dirty="0"/>
              <a:t>, 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[1, 2, 3]</a:t>
            </a:r>
          </a:p>
          <a:p>
            <a:pPr marL="0" indent="0">
              <a:spcBef>
                <a:spcPts val="1200"/>
              </a:spcBef>
              <a:buNone/>
            </a:pPr>
            <a:endParaRPr lang="sk-SK" sz="2800" b="1" dirty="0"/>
          </a:p>
          <a:p>
            <a:pPr marL="0" indent="0">
              <a:spcBef>
                <a:spcPts val="1200"/>
              </a:spcBef>
              <a:buNone/>
            </a:pPr>
            <a:r>
              <a:rPr lang="fr-FR" sz="2800" b="1" dirty="0" err="1"/>
              <a:t>Príkaz</a:t>
            </a:r>
            <a:r>
              <a:rPr lang="fr-FR" sz="2800" dirty="0"/>
              <a:t> </a:t>
            </a:r>
            <a:r>
              <a:rPr lang="sk-SK" dirty="0"/>
              <a:t>(</a:t>
            </a:r>
            <a:r>
              <a:rPr lang="sk-SK" dirty="0" err="1"/>
              <a:t>statement</a:t>
            </a:r>
            <a:r>
              <a:rPr lang="sk-SK" dirty="0"/>
              <a:t>) </a:t>
            </a:r>
            <a:r>
              <a:rPr lang="fr-FR" sz="2800" dirty="0" err="1"/>
              <a:t>vykoná</a:t>
            </a:r>
            <a:r>
              <a:rPr lang="fr-FR" sz="2800" dirty="0"/>
              <a:t> </a:t>
            </a:r>
            <a:r>
              <a:rPr lang="fr-FR" sz="2800" dirty="0" err="1"/>
              <a:t>akciu</a:t>
            </a:r>
            <a:r>
              <a:rPr lang="fr-FR" sz="2800" dirty="0"/>
              <a:t>, je </a:t>
            </a:r>
            <a:r>
              <a:rPr lang="fr-FR" sz="2800" dirty="0" err="1"/>
              <a:t>samostatný</a:t>
            </a:r>
            <a:endParaRPr lang="sk-SK" sz="2800" dirty="0"/>
          </a:p>
          <a:p>
            <a:pPr marL="0" indent="0">
              <a:spcBef>
                <a:spcPts val="120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sk-SK" dirty="0"/>
              <a:t>,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sk-SK" dirty="0"/>
              <a:t>,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def</a:t>
            </a:r>
            <a:r>
              <a:rPr lang="sk-SK" dirty="0"/>
              <a:t>, 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a=2</a:t>
            </a:r>
            <a:endParaRPr lang="fr-FR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fr-FR" sz="2800" b="1" dirty="0" err="1"/>
              <a:t>Výraz</a:t>
            </a:r>
            <a:r>
              <a:rPr lang="fr-FR" sz="2800" dirty="0"/>
              <a:t> </a:t>
            </a:r>
            <a:r>
              <a:rPr lang="sk-SK" sz="2800" dirty="0"/>
              <a:t>(</a:t>
            </a:r>
            <a:r>
              <a:rPr lang="sk-SK" sz="2800" dirty="0" err="1"/>
              <a:t>expression</a:t>
            </a:r>
            <a:r>
              <a:rPr lang="sk-SK" sz="2800" dirty="0"/>
              <a:t>) </a:t>
            </a:r>
            <a:r>
              <a:rPr lang="fr-FR" sz="2800" dirty="0" err="1"/>
              <a:t>vracia</a:t>
            </a:r>
            <a:r>
              <a:rPr lang="fr-FR" sz="2800" dirty="0"/>
              <a:t> </a:t>
            </a:r>
            <a:r>
              <a:rPr lang="fr-FR" sz="2800" dirty="0" err="1"/>
              <a:t>hodnotu</a:t>
            </a:r>
            <a:r>
              <a:rPr lang="fr-FR" sz="2800" dirty="0"/>
              <a:t> a </a:t>
            </a:r>
            <a:r>
              <a:rPr lang="fr-FR" sz="2800" dirty="0" err="1"/>
              <a:t>môže</a:t>
            </a:r>
            <a:r>
              <a:rPr lang="fr-FR" sz="2800" dirty="0"/>
              <a:t> </a:t>
            </a:r>
            <a:r>
              <a:rPr lang="fr-FR" sz="2800" dirty="0" err="1"/>
              <a:t>byť</a:t>
            </a:r>
            <a:r>
              <a:rPr lang="fr-FR" sz="2800" dirty="0"/>
              <a:t> </a:t>
            </a:r>
            <a:r>
              <a:rPr lang="fr-FR" sz="2800" dirty="0" err="1"/>
              <a:t>súčasťou</a:t>
            </a:r>
            <a:r>
              <a:rPr lang="fr-FR" sz="2800" dirty="0"/>
              <a:t> </a:t>
            </a:r>
            <a:r>
              <a:rPr lang="fr-FR" sz="2800" dirty="0" err="1"/>
              <a:t>iných</a:t>
            </a:r>
            <a:r>
              <a:rPr lang="fr-FR" sz="2800" dirty="0"/>
              <a:t> </a:t>
            </a:r>
            <a:r>
              <a:rPr lang="fr-FR" sz="2800" dirty="0" err="1"/>
              <a:t>výrazov</a:t>
            </a:r>
            <a:r>
              <a:rPr lang="fr-FR" sz="2800" dirty="0"/>
              <a:t> a </a:t>
            </a:r>
            <a:r>
              <a:rPr lang="fr-FR" sz="2800" dirty="0" err="1"/>
              <a:t>príkazov</a:t>
            </a:r>
            <a:endParaRPr lang="sk-SK" sz="2800" dirty="0"/>
          </a:p>
          <a:p>
            <a:pPr marL="0" indent="0">
              <a:spcBef>
                <a:spcPts val="1200"/>
              </a:spcBef>
              <a:buNone/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1+2</a:t>
            </a:r>
            <a:r>
              <a:rPr lang="sk-SK" i="1" dirty="0"/>
              <a:t>,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input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sk-SK" dirty="0"/>
              <a:t>, 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a &gt; 3</a:t>
            </a: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0916E66A-BCC7-CD34-6629-ED8AD7BB9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0453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E33D3A-BF72-2A0C-E7BF-D719609D33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53F62B7-D01A-1E56-E45B-F0991783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99" y="1188637"/>
            <a:ext cx="3488891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Základné dátové typy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8648A29-7DD6-F8B0-881A-549454B78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>
              <a:spcBef>
                <a:spcPts val="1200"/>
              </a:spcBef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float</a:t>
            </a: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s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tr</a:t>
            </a: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b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ool</a:t>
            </a: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list</a:t>
            </a:r>
            <a:r>
              <a:rPr lang="en-US" dirty="0"/>
              <a:t>, 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tuple</a:t>
            </a: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>
              <a:spcBef>
                <a:spcPts val="1200"/>
              </a:spcBef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set</a:t>
            </a:r>
            <a:r>
              <a:rPr lang="en-US" dirty="0"/>
              <a:t>, 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dict</a:t>
            </a: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4680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7563E8-AC5F-7974-4FFB-F324863DA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6229BF-92FA-6A9F-D0D3-ADBC793AD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Funkcia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69A8055-7CD3-E213-2C09-D391F2153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8287" y="1845734"/>
            <a:ext cx="8066314" cy="4217609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Funkciu vytvorím pomocou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def</a:t>
            </a:r>
            <a:endParaRPr lang="sk-SK" sz="28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sk-SK" sz="2800" dirty="0"/>
              <a:t>parametrom môžem priradiť </a:t>
            </a:r>
            <a:r>
              <a:rPr lang="sk-SK" sz="2800" dirty="0" err="1"/>
              <a:t>defaultnú</a:t>
            </a:r>
            <a:r>
              <a:rPr lang="sk-SK" sz="2800" dirty="0"/>
              <a:t> hodnotu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def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vypocitaj_cenu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(cena,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zlava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=0.0):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vieme použiť aj kľúčové zadávanie parametrov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vypocitaj_cenu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zlava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=0.15, cena=100)</a:t>
            </a:r>
          </a:p>
        </p:txBody>
      </p:sp>
    </p:spTree>
    <p:extLst>
      <p:ext uri="{BB962C8B-B14F-4D97-AF65-F5344CB8AC3E}">
        <p14:creationId xmlns:p14="http://schemas.microsoft.com/office/powerpoint/2010/main" val="1540767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894FC7-A239-06BA-19C3-62DCE6E1F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2CE15BC-77F8-E9E3-3D14-FF2A1765D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Vetvenie programu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D96CFB3B-0CF6-F414-56F8-6C8F5F3B3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2842" y="1575367"/>
            <a:ext cx="9290957" cy="1583267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Podmienka </a:t>
            </a:r>
            <a:r>
              <a:rPr lang="sk-SK" sz="2800" dirty="0" err="1"/>
              <a:t>if</a:t>
            </a:r>
            <a:r>
              <a:rPr lang="sk-SK" sz="2800" dirty="0"/>
              <a:t>:</a:t>
            </a:r>
          </a:p>
          <a:p>
            <a:pPr lvl="1">
              <a:spcBef>
                <a:spcPts val="1200"/>
              </a:spcBef>
            </a:pP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if</a:t>
            </a:r>
            <a:r>
              <a:rPr lang="sk-SK" sz="2800" dirty="0"/>
              <a:t>,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elif</a:t>
            </a:r>
            <a:r>
              <a:rPr lang="sk-SK" sz="2800" dirty="0"/>
              <a:t>,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else</a:t>
            </a:r>
            <a:endParaRPr lang="sk-SK" sz="28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lvl="1">
              <a:spcBef>
                <a:spcPts val="1200"/>
              </a:spcBef>
            </a:pPr>
            <a:r>
              <a:rPr lang="sk-SK" sz="2800" dirty="0" err="1"/>
              <a:t>ternárny</a:t>
            </a:r>
            <a:r>
              <a:rPr lang="sk-SK" sz="2800" dirty="0"/>
              <a:t> operátor je </a:t>
            </a:r>
            <a:r>
              <a:rPr lang="sk-SK" sz="2800" dirty="0" err="1"/>
              <a:t>if</a:t>
            </a:r>
            <a:r>
              <a:rPr lang="sk-SK" sz="2800" dirty="0"/>
              <a:t> ako výraz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status = "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dospelý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" if x &gt;= 18 else "</a:t>
            </a:r>
            <a:r>
              <a:rPr lang="en-US" dirty="0" err="1">
                <a:highlight>
                  <a:srgbClr val="FFFF00"/>
                </a:highlight>
                <a:latin typeface="Consolas" panose="020B0609020204030204" pitchFamily="49" charset="0"/>
              </a:rPr>
              <a:t>nedospelý</a:t>
            </a:r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"</a:t>
            </a: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372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19645D-3DE6-31A1-2E12-2EEEF0394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64145DB-D746-7FAF-ADA1-8514DD2B3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4014" y="4162048"/>
            <a:ext cx="8066314" cy="1583267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sz="4000" dirty="0" err="1"/>
              <a:t>Výnimky</a:t>
            </a:r>
            <a:endParaRPr lang="en-US" sz="4000" dirty="0"/>
          </a:p>
          <a:p>
            <a:pPr lvl="1">
              <a:spcBef>
                <a:spcPts val="1200"/>
              </a:spcBef>
            </a:pPr>
            <a:r>
              <a:rPr lang="en-US" sz="2800" dirty="0">
                <a:highlight>
                  <a:srgbClr val="FFFF00"/>
                </a:highlight>
                <a:latin typeface="Consolas" panose="020B0609020204030204" pitchFamily="49" charset="0"/>
              </a:rPr>
              <a:t>try</a:t>
            </a:r>
            <a:r>
              <a:rPr lang="en-US" sz="2800" dirty="0"/>
              <a:t>, </a:t>
            </a:r>
            <a:r>
              <a:rPr lang="en-US" sz="2800" dirty="0">
                <a:highlight>
                  <a:srgbClr val="FFFF00"/>
                </a:highlight>
                <a:latin typeface="Consolas" panose="020B0609020204030204" pitchFamily="49" charset="0"/>
              </a:rPr>
              <a:t>except</a:t>
            </a:r>
          </a:p>
          <a:p>
            <a:pPr lvl="1">
              <a:spcBef>
                <a:spcPts val="1200"/>
              </a:spcBef>
            </a:pPr>
            <a:r>
              <a:rPr lang="en-US" sz="2800" dirty="0">
                <a:highlight>
                  <a:srgbClr val="FFFF00"/>
                </a:highlight>
                <a:latin typeface="Consolas" panose="020B0609020204030204" pitchFamily="49" charset="0"/>
              </a:rPr>
              <a:t>finally</a:t>
            </a:r>
            <a:r>
              <a:rPr lang="en-US" sz="2800" dirty="0"/>
              <a:t>, </a:t>
            </a:r>
            <a:r>
              <a:rPr lang="en-US" sz="2800" dirty="0">
                <a:highlight>
                  <a:srgbClr val="FFFF00"/>
                </a:highlight>
                <a:latin typeface="Consolas" panose="020B0609020204030204" pitchFamily="49" charset="0"/>
              </a:rPr>
              <a:t>raise</a:t>
            </a:r>
            <a:endParaRPr lang="sk-SK" sz="28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BC6E66A4-E0BB-6DDC-FD68-8E53D230F1C0}"/>
              </a:ext>
            </a:extLst>
          </p:cNvPr>
          <p:cNvSpPr txBox="1">
            <a:spLocks/>
          </p:cNvSpPr>
          <p:nvPr/>
        </p:nvSpPr>
        <p:spPr>
          <a:xfrm>
            <a:off x="892628" y="546629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sk-SK" sz="4000" dirty="0"/>
              <a:t>Cykly</a:t>
            </a:r>
          </a:p>
        </p:txBody>
      </p:sp>
      <p:sp>
        <p:nvSpPr>
          <p:cNvPr id="9" name="Zástupný objekt pre obsah 2">
            <a:extLst>
              <a:ext uri="{FF2B5EF4-FFF2-40B4-BE49-F238E27FC236}">
                <a16:creationId xmlns:a16="http://schemas.microsoft.com/office/drawing/2014/main" id="{BA043422-D768-A5FA-BD0A-04D54290E802}"/>
              </a:ext>
            </a:extLst>
          </p:cNvPr>
          <p:cNvSpPr txBox="1">
            <a:spLocks/>
          </p:cNvSpPr>
          <p:nvPr/>
        </p:nvSpPr>
        <p:spPr>
          <a:xfrm>
            <a:off x="1790700" y="1739220"/>
            <a:ext cx="8066314" cy="18095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200"/>
              </a:spcBef>
            </a:pP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for</a:t>
            </a:r>
            <a:r>
              <a:rPr lang="sk-SK" sz="2800" dirty="0"/>
              <a:t> pre kolekcie a rozsahy</a:t>
            </a:r>
          </a:p>
          <a:p>
            <a:pPr>
              <a:spcBef>
                <a:spcPts val="1200"/>
              </a:spcBef>
            </a:pP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while</a:t>
            </a:r>
            <a:r>
              <a:rPr lang="sk-SK" sz="2800" dirty="0"/>
              <a:t> ak máme ukončovaciu podmienku</a:t>
            </a:r>
          </a:p>
          <a:p>
            <a:pPr>
              <a:spcBef>
                <a:spcPts val="1200"/>
              </a:spcBef>
            </a:pP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break</a:t>
            </a:r>
            <a:r>
              <a:rPr lang="sk-SK" sz="2800" dirty="0"/>
              <a:t>,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continue</a:t>
            </a:r>
            <a:endParaRPr lang="sk-SK" sz="2800" dirty="0"/>
          </a:p>
          <a:p>
            <a:pPr>
              <a:spcBef>
                <a:spcPts val="1200"/>
              </a:spcBef>
            </a:pP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else</a:t>
            </a:r>
            <a:r>
              <a:rPr lang="sk-SK" sz="2800" dirty="0"/>
              <a:t> – ak cyklus </a:t>
            </a:r>
            <a:r>
              <a:rPr lang="sk-SK" sz="2800" dirty="0" err="1"/>
              <a:t>nebreakne</a:t>
            </a: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366001057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Motív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Motív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otí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</TotalTime>
  <Words>208</Words>
  <Application>Microsoft Office PowerPoint</Application>
  <PresentationFormat>Širokouhlá</PresentationFormat>
  <Paragraphs>44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Consolas</vt:lpstr>
      <vt:lpstr>Motív Office</vt:lpstr>
      <vt:lpstr>Objektovo orientované programovanie - pokročilí</vt:lpstr>
      <vt:lpstr>OPGP  Pokročilí 2</vt:lpstr>
      <vt:lpstr>Prezentácia programu PowerPoint</vt:lpstr>
      <vt:lpstr>Základné dátové typy</vt:lpstr>
      <vt:lpstr>Funkcia</vt:lpstr>
      <vt:lpstr>Vetvenie programu</vt:lpstr>
      <vt:lpstr>Prezentácia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Lenka Wagnerová</dc:creator>
  <cp:lastModifiedBy>Lenka Wagnerová</cp:lastModifiedBy>
  <cp:revision>9</cp:revision>
  <dcterms:created xsi:type="dcterms:W3CDTF">2025-09-05T09:09:34Z</dcterms:created>
  <dcterms:modified xsi:type="dcterms:W3CDTF">2025-09-10T20:09:12Z</dcterms:modified>
</cp:coreProperties>
</file>