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70" r:id="rId5"/>
    <p:sldId id="277" r:id="rId6"/>
    <p:sldId id="278" r:id="rId7"/>
    <p:sldId id="279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i="1" dirty="0" err="1"/>
              <a:t>pokro</a:t>
            </a:r>
            <a:r>
              <a:rPr lang="sk-SK" sz="4000" i="1" dirty="0" err="1"/>
              <a:t>čilí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OPGP  Pokročilí 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Vzdialený git repozitár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Issues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Projects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Pull</a:t>
            </a:r>
            <a:r>
              <a:rPr lang="sk-SK" dirty="0"/>
              <a:t> </a:t>
            </a:r>
            <a:r>
              <a:rPr lang="sk-SK" dirty="0" err="1"/>
              <a:t>requests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39" y="1589702"/>
            <a:ext cx="10431561" cy="4903173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>
                <a:hlinkClick r:id="rId2"/>
              </a:rPr>
              <a:t>https://github.com/</a:t>
            </a:r>
            <a:endParaRPr lang="sk-SK" dirty="0"/>
          </a:p>
          <a:p>
            <a:pPr>
              <a:spcBef>
                <a:spcPts val="1200"/>
              </a:spcBef>
            </a:pPr>
            <a:r>
              <a:rPr lang="sk-SK" i="1" dirty="0"/>
              <a:t>Úloha 8.1 </a:t>
            </a:r>
            <a:r>
              <a:rPr lang="sk-SK" dirty="0"/>
              <a:t>– vytvorenie vzdialeného repozitára</a:t>
            </a:r>
          </a:p>
          <a:p>
            <a:pPr>
              <a:spcBef>
                <a:spcPts val="1200"/>
              </a:spcBef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Pripojenie vzdialeného repozitára pomocou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git remote add &lt;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remote_nick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&gt; &lt;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remote_url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Poslanie zmien na vzdialený repozitár: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	Prvý krát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push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-u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origin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master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	Potom už iba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push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sk-SK" i="1" dirty="0"/>
              <a:t>Úloha 8.2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GitHub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FB3A4-260B-EE00-7D0B-E0103A69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3B412C-CF58-CB41-7337-6C084422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1" y="1918886"/>
            <a:ext cx="784381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Zaslanie zmien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push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Prijatie nových zmien a </a:t>
            </a:r>
            <a:r>
              <a:rPr lang="sk-SK" dirty="0" err="1"/>
              <a:t>merge</a:t>
            </a:r>
            <a:r>
              <a:rPr lang="sk-SK" dirty="0"/>
              <a:t>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git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pull</a:t>
            </a:r>
            <a:endParaRPr lang="en-US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sk-SK" i="1" dirty="0"/>
              <a:t>Úloha 8.3 – zaslanie nového </a:t>
            </a:r>
            <a:r>
              <a:rPr lang="sk-SK" i="1" dirty="0" err="1"/>
              <a:t>commitu</a:t>
            </a:r>
            <a:endParaRPr lang="sk-SK" i="1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E363BD6-F925-3E45-A66B-CF3CA87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so vzdialeným repozitárom</a:t>
            </a:r>
          </a:p>
        </p:txBody>
      </p:sp>
    </p:spTree>
    <p:extLst>
      <p:ext uri="{BB962C8B-B14F-4D97-AF65-F5344CB8AC3E}">
        <p14:creationId xmlns:p14="http://schemas.microsoft.com/office/powerpoint/2010/main" val="3759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3EB85-B956-0874-3B62-5F2962C7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4D8B83-4CFA-FBD0-FD8D-5AFAFF5C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1" y="1918886"/>
            <a:ext cx="784381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Slúži na správu </a:t>
            </a:r>
            <a:r>
              <a:rPr lang="sk-SK" dirty="0" err="1"/>
              <a:t>bugov</a:t>
            </a:r>
            <a:r>
              <a:rPr lang="sk-SK" dirty="0"/>
              <a:t>, úloh a pod.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Každý </a:t>
            </a:r>
            <a:r>
              <a:rPr lang="sk-SK" dirty="0" err="1"/>
              <a:t>issue</a:t>
            </a:r>
            <a:r>
              <a:rPr lang="sk-SK" dirty="0"/>
              <a:t> má svoje číslo, odkazujeme na neho pomocou mriežky, napr.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#2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sk-SK" i="1" dirty="0"/>
              <a:t>Úloha 8.4 – vytvorenie </a:t>
            </a:r>
            <a:r>
              <a:rPr lang="sk-SK" i="1" dirty="0" err="1"/>
              <a:t>issues</a:t>
            </a:r>
            <a:endParaRPr lang="sk-SK" i="1" dirty="0"/>
          </a:p>
          <a:p>
            <a:pPr>
              <a:spcBef>
                <a:spcPts val="1200"/>
              </a:spcBef>
            </a:pPr>
            <a:r>
              <a:rPr lang="sk-SK" i="1" dirty="0"/>
              <a:t>Úloha 8.5 – práca s konkrétnym </a:t>
            </a:r>
            <a:r>
              <a:rPr lang="sk-SK" i="1" dirty="0" err="1"/>
              <a:t>issue</a:t>
            </a:r>
            <a:endParaRPr lang="sk-SK" i="1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266DA35-6F34-A914-19EC-B3A28451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Issues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44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6914E-5BBD-6609-6F2C-528F632F5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3E271C-2556-B0A3-1B1E-D3531F82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1" y="1918886"/>
            <a:ext cx="784381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Tabuľky s rôznymi stavmi </a:t>
            </a:r>
            <a:r>
              <a:rPr lang="sk-SK" dirty="0" err="1"/>
              <a:t>issues</a:t>
            </a:r>
            <a:r>
              <a:rPr lang="sk-SK" dirty="0"/>
              <a:t>, napr. štýlu </a:t>
            </a:r>
            <a:r>
              <a:rPr lang="sk-SK" dirty="0" err="1"/>
              <a:t>Kanban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sk-SK" i="1" dirty="0"/>
              <a:t>Úloha 8.6 – vytvorenie </a:t>
            </a:r>
            <a:r>
              <a:rPr lang="sk-SK" i="1" dirty="0" err="1"/>
              <a:t>Kanban</a:t>
            </a:r>
            <a:r>
              <a:rPr lang="sk-SK" i="1" dirty="0"/>
              <a:t> Projektu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551D59A4-1A19-0E4B-5B67-7A98BEE3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Projects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563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83EEC-5835-2677-A13E-5D12DCE06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C1237E-5F14-3439-1CC6-93CF8A69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1" y="1918886"/>
            <a:ext cx="784381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Schvaľovanie zmien, ktoré sú v samostatných vetvách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Po kontrole vieme </a:t>
            </a:r>
            <a:r>
              <a:rPr lang="sk-SK" dirty="0" err="1"/>
              <a:t>pull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 zlúčiť do hlavnej vetvy, alebo vrátiť na prepracovanie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sk-SK" i="1" dirty="0"/>
              <a:t>Úloha 8.7 – viacero vetiev na </a:t>
            </a:r>
            <a:r>
              <a:rPr lang="sk-SK" i="1" dirty="0" err="1"/>
              <a:t>GitHube</a:t>
            </a:r>
            <a:endParaRPr lang="sk-SK" i="1" dirty="0"/>
          </a:p>
          <a:p>
            <a:pPr>
              <a:spcBef>
                <a:spcPts val="1200"/>
              </a:spcBef>
            </a:pPr>
            <a:r>
              <a:rPr lang="sk-SK" i="1" dirty="0"/>
              <a:t>Úloha 8.8 – Vytvorenie a zlúčenie </a:t>
            </a:r>
            <a:r>
              <a:rPr lang="sk-SK" i="1" dirty="0" err="1"/>
              <a:t>Pull</a:t>
            </a:r>
            <a:r>
              <a:rPr lang="sk-SK" i="1" dirty="0"/>
              <a:t> </a:t>
            </a:r>
            <a:r>
              <a:rPr lang="sk-SK" i="1" dirty="0" err="1"/>
              <a:t>requestu</a:t>
            </a:r>
            <a:endParaRPr lang="sk-SK" i="1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77BBC4B-CBFF-5FE7-A77A-1E5910AC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Pull</a:t>
            </a:r>
            <a:r>
              <a:rPr lang="sk-SK" dirty="0"/>
              <a:t> </a:t>
            </a:r>
            <a:r>
              <a:rPr lang="sk-SK" dirty="0" err="1"/>
              <a:t>requests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246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2CD66-7F72-9065-0A25-78CDB348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6" descr="Obrázok, na ktorom je text, snímka obrazovky, diagram, rovnobežný&#10;&#10;Obsah vygenerovaný pomocou AI môže byť nesprávny.">
            <a:extLst>
              <a:ext uri="{FF2B5EF4-FFF2-40B4-BE49-F238E27FC236}">
                <a16:creationId xmlns:a16="http://schemas.microsoft.com/office/drawing/2014/main" id="{B1B2FF25-10EF-F2A7-0875-E9468E153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78" y="0"/>
            <a:ext cx="7319843" cy="6827647"/>
          </a:xfrm>
        </p:spPr>
      </p:pic>
      <p:sp>
        <p:nvSpPr>
          <p:cNvPr id="9" name="Nadpis 8">
            <a:extLst>
              <a:ext uri="{FF2B5EF4-FFF2-40B4-BE49-F238E27FC236}">
                <a16:creationId xmlns:a16="http://schemas.microsoft.com/office/drawing/2014/main" id="{4680C280-3894-CC75-B3A0-2A10CC7B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798777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211</Words>
  <Application>Microsoft Office PowerPoint</Application>
  <PresentationFormat>Širokouhlá</PresentationFormat>
  <Paragraphs>41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8</vt:lpstr>
      <vt:lpstr>GitHub</vt:lpstr>
      <vt:lpstr>Práca so vzdialeným repozitárom</vt:lpstr>
      <vt:lpstr>GitHub Issues</vt:lpstr>
      <vt:lpstr>GitHub Projects</vt:lpstr>
      <vt:lpstr>GitHub Pull requests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23</cp:revision>
  <dcterms:created xsi:type="dcterms:W3CDTF">2025-09-05T09:09:34Z</dcterms:created>
  <dcterms:modified xsi:type="dcterms:W3CDTF">2025-10-14T18:52:39Z</dcterms:modified>
</cp:coreProperties>
</file>