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9" r:id="rId4"/>
    <p:sldId id="280" r:id="rId5"/>
    <p:sldId id="277" r:id="rId6"/>
    <p:sldId id="281" r:id="rId7"/>
    <p:sldId id="274" r:id="rId8"/>
    <p:sldId id="275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14. 9. 2025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F3C7E-414A-3AD8-C055-D5FFA4398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DC9308-11C4-85EC-C24B-1CFA835E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1845734"/>
            <a:ext cx="8969828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I</a:t>
            </a:r>
            <a:r>
              <a:rPr lang="sk-SK" sz="2800" dirty="0" err="1"/>
              <a:t>teruje</a:t>
            </a:r>
            <a:r>
              <a:rPr lang="sk-SK" sz="2800" dirty="0"/>
              <a:t> naprieč kolekciou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</a:t>
            </a:r>
            <a:r>
              <a:rPr lang="sk-SK" sz="2800" dirty="0"/>
              <a:t>oužíva sa na čítanie, nie na modifikáciu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N</a:t>
            </a:r>
            <a:r>
              <a:rPr lang="sk-SK" sz="2800" dirty="0"/>
              <a:t>eposkytuje pozíciu prvku v cykle, nemá index</a:t>
            </a:r>
          </a:p>
          <a:p>
            <a:pPr marL="0" indent="0">
              <a:spcBef>
                <a:spcPts val="0"/>
              </a:spcBef>
              <a:buNone/>
            </a:pP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cisla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= {1, 2, 3, 4, 5};</a:t>
            </a:r>
          </a:p>
          <a:p>
            <a:pPr marL="0" indent="0">
              <a:spcBef>
                <a:spcPts val="0"/>
              </a:spcBef>
              <a:buNone/>
            </a:pP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cislo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: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cisla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("Číslo: " +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cislo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3AEEF42-F110-CC8C-2BF9-8B7BFB00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</a:t>
            </a:r>
            <a:r>
              <a:rPr lang="sk-SK" dirty="0" err="1"/>
              <a:t>for-each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501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Vetvenie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Cykly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Prerušenie toku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907868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sk-SK" dirty="0"/>
              <a:t> je podmienka pre výber z viacerých možností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testuje </a:t>
            </a:r>
            <a:r>
              <a:rPr lang="sk-SK" sz="2800" b="1" dirty="0"/>
              <a:t>primitívnu hodnotu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800" dirty="0"/>
              <a:t> alebo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enum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/>
              <a:t>ak nič nevyhovuje, vyberie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ak neuvediem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sk-SK" sz="2800" dirty="0"/>
              <a:t>, nastáva </a:t>
            </a:r>
            <a:r>
              <a:rPr lang="sk-SK" sz="2800" b="1" dirty="0" err="1"/>
              <a:t>fall-through</a:t>
            </a:r>
            <a:r>
              <a:rPr lang="sk-SK" sz="2800" dirty="0"/>
              <a:t> a vykoná sa aj nasledujúca možnosť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</a:t>
            </a:r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8BAED-4B09-2A59-7456-E8811DF3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E6AE06-71A5-A8B5-C4A1-B67C3C8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86" y="1497391"/>
            <a:ext cx="9742713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switch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den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("Pondelok");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("Utorok");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3: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("Streda");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default: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("Neznámy deň");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800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5840C1A-BB43-43D0-0D2E-4E5176C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</a:t>
            </a:r>
          </a:p>
        </p:txBody>
      </p:sp>
    </p:spTree>
    <p:extLst>
      <p:ext uri="{BB962C8B-B14F-4D97-AF65-F5344CB8AC3E}">
        <p14:creationId xmlns:p14="http://schemas.microsoft.com/office/powerpoint/2010/main" val="17641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8FF05-2064-21BF-F653-1EAC4A1B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9C698A-3AF4-03E4-8A0E-AC091474F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Moderná verzia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sk-SK" dirty="0"/>
              <a:t>-u 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je výraz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nepoužíva </a:t>
            </a:r>
            <a:r>
              <a:rPr lang="sk-SK" sz="2800" dirty="0" err="1"/>
              <a:t>fall-through</a:t>
            </a:r>
            <a:endParaRPr lang="sk-SK" sz="2800" dirty="0"/>
          </a:p>
          <a:p>
            <a:pPr lvl="1">
              <a:spcBef>
                <a:spcPts val="1200"/>
              </a:spcBef>
            </a:pPr>
            <a:r>
              <a:rPr lang="sk-SK" sz="2800" dirty="0"/>
              <a:t>jeden prípad môže mať viacero možností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spoznám ju tak, že má v sebe šípky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-&gt;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782BE14-FCFB-CB7B-4911-A1F9040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</a:t>
            </a:r>
          </a:p>
        </p:txBody>
      </p:sp>
    </p:spTree>
    <p:extLst>
      <p:ext uri="{BB962C8B-B14F-4D97-AF65-F5344CB8AC3E}">
        <p14:creationId xmlns:p14="http://schemas.microsoft.com/office/powerpoint/2010/main" val="12907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344A6-39F0-7067-275E-108AB5B13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C7BB9A-BE6D-62A9-1357-35575359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switch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den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1 -&gt; "Pondelok";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2 -&gt; "Utorok";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3 -&gt; "Streda";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6, 7 -&gt; "Víkend";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default -&gt; "Neznámy deň";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89E1B95-8F7F-EA53-F42C-48BC70CA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</a:t>
            </a:r>
          </a:p>
        </p:txBody>
      </p:sp>
    </p:spTree>
    <p:extLst>
      <p:ext uri="{BB962C8B-B14F-4D97-AF65-F5344CB8AC3E}">
        <p14:creationId xmlns:p14="http://schemas.microsoft.com/office/powerpoint/2010/main" val="205487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B7D7F-1465-F4D8-A5AA-8AE0E1732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FA8CAF-912F-42AE-4E85-2A7A0F2B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6477000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V Jave </a:t>
            </a:r>
            <a:r>
              <a:rPr lang="en-US" dirty="0" err="1"/>
              <a:t>máme</a:t>
            </a:r>
            <a:r>
              <a:rPr lang="en-US" dirty="0"/>
              <a:t> 4 </a:t>
            </a:r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cyklov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do-while</a:t>
            </a:r>
            <a:r>
              <a:rPr lang="en-US" dirty="0"/>
              <a:t> a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for-each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Riadenie toku cyklov</a:t>
            </a:r>
          </a:p>
          <a:p>
            <a:pPr lvl="1">
              <a:spcBef>
                <a:spcPts val="1200"/>
              </a:spcBef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sk-SK" sz="2800" dirty="0"/>
              <a:t> ukončí predčasne cyklus</a:t>
            </a: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sk-SK" sz="2800" dirty="0"/>
              <a:t>  preskočí aktuálnu iteráciu a pokračuje ďalšou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D34ACD-671C-B494-A3B2-74F7B7D9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</a:t>
            </a:r>
          </a:p>
        </p:txBody>
      </p:sp>
    </p:spTree>
    <p:extLst>
      <p:ext uri="{BB962C8B-B14F-4D97-AF65-F5344CB8AC3E}">
        <p14:creationId xmlns:p14="http://schemas.microsoft.com/office/powerpoint/2010/main" val="126921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AF81-FEA2-4808-2548-941EE071D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40982F-EFA3-A834-016C-21B859D5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71" y="1889277"/>
            <a:ext cx="9481457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Cyklus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do-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sk-SK" sz="2800" dirty="0"/>
              <a:t> je podobný cyklu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sk-SK" sz="2800" dirty="0"/>
              <a:t>, ale vždy sa vykoná aspoň jedenkrát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do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hod =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random.nextInt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(6) + 1;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("Padlo číslo: " + hod);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(hod != 6);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28B8EF-5F42-F73C-05E6-46D795D9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 do-</a:t>
            </a:r>
            <a:r>
              <a:rPr lang="sk-SK" dirty="0" err="1"/>
              <a:t>while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115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50260-F126-A91B-DA8F-819E3B67B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objekt pre obsah 9" descr="Obrázok, na ktorom je kresba, kreslený obrázok, ilustrácia, animovaná rozprávka&#10;&#10;Obsah vygenerovaný pomocou AI môže byť nesprávny.">
            <a:extLst>
              <a:ext uri="{FF2B5EF4-FFF2-40B4-BE49-F238E27FC236}">
                <a16:creationId xmlns:a16="http://schemas.microsoft.com/office/drawing/2014/main" id="{5283585E-16FC-25D2-1762-1C9B6EB96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656" y="311762"/>
            <a:ext cx="8597544" cy="6421291"/>
          </a:xfrm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id="{DBEC846F-A151-162D-77A2-EA46ADA3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943" y="6001363"/>
            <a:ext cx="10515600" cy="856637"/>
          </a:xfrm>
        </p:spPr>
        <p:txBody>
          <a:bodyPr>
            <a:normAutofit/>
          </a:bodyPr>
          <a:lstStyle/>
          <a:p>
            <a:pPr algn="ctr"/>
            <a:r>
              <a:rPr lang="sk-SK" sz="3600" dirty="0"/>
              <a:t>Rozdiel medzi </a:t>
            </a:r>
            <a:r>
              <a:rPr lang="sk-SK" sz="3600" dirty="0" err="1"/>
              <a:t>while</a:t>
            </a:r>
            <a:r>
              <a:rPr lang="sk-SK" sz="3600" dirty="0"/>
              <a:t> a do-</a:t>
            </a:r>
            <a:r>
              <a:rPr lang="sk-SK" sz="3600" dirty="0" err="1"/>
              <a:t>while</a:t>
            </a:r>
            <a:endParaRPr lang="sk-SK" sz="3600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3E429191-3BA5-D09B-B5EB-791E81690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15331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</TotalTime>
  <Words>346</Words>
  <Application>Microsoft Office PowerPoint</Application>
  <PresentationFormat>Širokouhlá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3</vt:lpstr>
      <vt:lpstr>Vetvenie</vt:lpstr>
      <vt:lpstr>Vetvenie</vt:lpstr>
      <vt:lpstr>Vetvenie</vt:lpstr>
      <vt:lpstr>Vetvenie</vt:lpstr>
      <vt:lpstr>Cyklus</vt:lpstr>
      <vt:lpstr>Cyklus do-while</vt:lpstr>
      <vt:lpstr>Rozdiel medzi while a do-while</vt:lpstr>
      <vt:lpstr>Cyklus for-each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16</cp:revision>
  <dcterms:created xsi:type="dcterms:W3CDTF">2025-09-05T09:09:34Z</dcterms:created>
  <dcterms:modified xsi:type="dcterms:W3CDTF">2025-09-14T19:38:28Z</dcterms:modified>
</cp:coreProperties>
</file>