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6" r:id="rId1"/>
  </p:sldMasterIdLst>
  <p:sldIdLst>
    <p:sldId id="266" r:id="rId2"/>
    <p:sldId id="257" r:id="rId3"/>
    <p:sldId id="269" r:id="rId4"/>
    <p:sldId id="298" r:id="rId5"/>
    <p:sldId id="289" r:id="rId6"/>
    <p:sldId id="290" r:id="rId7"/>
    <p:sldId id="299" r:id="rId8"/>
    <p:sldId id="29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149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363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587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796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74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81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637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468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774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303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966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23. 10. 2025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25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291839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Objektovo orientované programovanie</a:t>
            </a:r>
            <a:endParaRPr lang="sk-SK" sz="4000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Učiteľ: </a:t>
            </a:r>
            <a:br>
              <a:rPr lang="sk-SK" dirty="0"/>
            </a:br>
            <a:r>
              <a:rPr lang="sk-SK" b="1" dirty="0"/>
              <a:t>Ing. Jozef Wagner PhD.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Učebnica: </a:t>
            </a:r>
            <a:br>
              <a:rPr lang="sk-SK" dirty="0"/>
            </a:br>
            <a:r>
              <a:rPr lang="sk-SK" dirty="0">
                <a:hlinkClick r:id="rId2"/>
              </a:rPr>
              <a:t>https://oop.wagjo.com/</a:t>
            </a: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OPG</a:t>
            </a:r>
            <a:br>
              <a:rPr lang="sk-SK" sz="4000" dirty="0"/>
            </a:br>
            <a:r>
              <a:rPr lang="sk-SK" sz="4000" dirty="0"/>
              <a:t>Cvičenie </a:t>
            </a:r>
            <a:r>
              <a:rPr lang="en-US" sz="4000" dirty="0"/>
              <a:t>7</a:t>
            </a:r>
            <a:endParaRPr lang="sk-SK" sz="4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5632704" cy="4180542"/>
          </a:xfrm>
        </p:spPr>
        <p:txBody>
          <a:bodyPr anchor="ctr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Triedy</a:t>
            </a:r>
            <a:r>
              <a:rPr lang="en-US" dirty="0"/>
              <a:t> s </a:t>
            </a:r>
            <a:r>
              <a:rPr lang="en-US" dirty="0" err="1"/>
              <a:t>atribútmi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Getter </a:t>
            </a:r>
            <a:r>
              <a:rPr lang="en-US" dirty="0" err="1"/>
              <a:t>metódy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toString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Inštančné</a:t>
            </a:r>
            <a:r>
              <a:rPr lang="en-US" dirty="0"/>
              <a:t> a </a:t>
            </a:r>
            <a:r>
              <a:rPr lang="en-US" dirty="0" err="1"/>
              <a:t>statické</a:t>
            </a:r>
            <a:r>
              <a:rPr lang="en-US" dirty="0"/>
              <a:t> </a:t>
            </a:r>
            <a:r>
              <a:rPr lang="en-US" dirty="0" err="1"/>
              <a:t>metódy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5B952C-DEB0-F05A-6099-A8BDC351D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A1B4840-2877-41AB-3F4C-3F6D130D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742" y="1571414"/>
            <a:ext cx="10422417" cy="472943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Trieda (anglicky </a:t>
            </a:r>
            <a:r>
              <a:rPr lang="sk-SK" dirty="0" err="1"/>
              <a:t>Class</a:t>
            </a:r>
            <a:r>
              <a:rPr lang="sk-SK" dirty="0"/>
              <a:t>) v Jave je základný stavebný blok programu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sk-SK" dirty="0"/>
              <a:t>Ak máme triedu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sk.spse.Krabica</a:t>
            </a:r>
            <a:r>
              <a:rPr lang="sk-SK" dirty="0"/>
              <a:t>, tak platia nasledovné pravidlá:</a:t>
            </a:r>
          </a:p>
          <a:p>
            <a:pPr lvl="1"/>
            <a:r>
              <a:rPr lang="sk-SK" sz="2800" dirty="0"/>
              <a:t>Názov balíka, v ktorom je trieda, je 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sk.spse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/>
            <a:r>
              <a:rPr lang="sk-SK" sz="2800" dirty="0"/>
              <a:t>Názov triedy je 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Krabica</a:t>
            </a:r>
          </a:p>
          <a:p>
            <a:pPr lvl="1"/>
            <a:r>
              <a:rPr lang="sk-SK" sz="2800" dirty="0"/>
              <a:t>Súbor s triedou má názov 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Krabica.java</a:t>
            </a:r>
          </a:p>
          <a:p>
            <a:pPr lvl="1"/>
            <a:r>
              <a:rPr lang="sk-SK" sz="2800" dirty="0"/>
              <a:t>Súbor s triedou musí byť na adresárovej ceste 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sk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\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spse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/>
            <a:r>
              <a:rPr lang="sk-SK" sz="2800" dirty="0"/>
              <a:t>Na veľkosti písmen </a:t>
            </a:r>
            <a:r>
              <a:rPr lang="sk-SK" sz="2800" b="1" dirty="0"/>
              <a:t>závisí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916E66A-BCC7-CD34-6629-ED8AD7BB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Vytváranie tried</a:t>
            </a:r>
          </a:p>
        </p:txBody>
      </p:sp>
    </p:spTree>
    <p:extLst>
      <p:ext uri="{BB962C8B-B14F-4D97-AF65-F5344CB8AC3E}">
        <p14:creationId xmlns:p14="http://schemas.microsoft.com/office/powerpoint/2010/main" val="70453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7EFD07-FE0F-9EBF-E9E5-3E4F99E27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83603E0-75E1-A949-3C9C-BD52C426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742" y="1571414"/>
            <a:ext cx="10422417" cy="472943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Definíciu metód píšeme do vnútra triedy. Každá metóda má okrem názvu aj návratový typ a zoznam vstupných argumentov.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lvl="1"/>
            <a:r>
              <a:rPr lang="sk-SK" sz="2800" dirty="0"/>
              <a:t>Ak trieda nevracia žiadnu hodnotu, ako návratový typ uvedieme kľúčové slovo 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/>
            <a:r>
              <a:rPr lang="sk-SK" sz="2800" dirty="0"/>
              <a:t>Metóda má svoj modifikátor prístupu (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800" dirty="0"/>
              <a:t>, 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private</a:t>
            </a:r>
            <a:r>
              <a:rPr lang="sk-SK" sz="2800" dirty="0"/>
              <a:t>, ...)</a:t>
            </a:r>
          </a:p>
          <a:p>
            <a:pPr lvl="1"/>
            <a:r>
              <a:rPr lang="sk-SK" sz="2800" dirty="0"/>
              <a:t>Statickú metódu deklarujeme s kľúčovým slovom 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/>
            <a:r>
              <a:rPr lang="sk-SK" sz="2800" dirty="0"/>
              <a:t>Vnútri inštančnej metódy môžeme použiť 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sk-SK" sz="2800" dirty="0"/>
              <a:t> ako odkaz na aktuálny objekt. Statické metódy nemajú 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sk-SK" sz="2800" dirty="0"/>
              <a:t> k d</a:t>
            </a:r>
            <a:r>
              <a:rPr lang="en-US" sz="2800" dirty="0" err="1"/>
              <a:t>i</a:t>
            </a:r>
            <a:r>
              <a:rPr lang="sk-SK" sz="2800" dirty="0" err="1"/>
              <a:t>spozícii</a:t>
            </a:r>
            <a:r>
              <a:rPr lang="sk-SK" sz="2800" dirty="0"/>
              <a:t>.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51F5EBB2-5E0B-314D-CCFD-0CF7DAC2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Vytváranie metód</a:t>
            </a:r>
          </a:p>
        </p:txBody>
      </p:sp>
    </p:spTree>
    <p:extLst>
      <p:ext uri="{BB962C8B-B14F-4D97-AF65-F5344CB8AC3E}">
        <p14:creationId xmlns:p14="http://schemas.microsoft.com/office/powerpoint/2010/main" val="356640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4E0303-053F-A2B1-20CF-3745FED10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11BEF7-738A-E2A8-3412-56856152D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742" y="1571415"/>
            <a:ext cx="10422417" cy="1738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dirty="0"/>
              <a:t>Vytvorte triedu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sk.spse.strava.Potravina</a:t>
            </a:r>
            <a:r>
              <a:rPr lang="sk-SK" dirty="0"/>
              <a:t>, ktorá bude obsahovať atribúty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nazov</a:t>
            </a:r>
            <a:r>
              <a:rPr lang="sk-SK" dirty="0"/>
              <a:t>, 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cena</a:t>
            </a:r>
            <a:r>
              <a:rPr lang="sk-SK" dirty="0"/>
              <a:t> a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kalorie</a:t>
            </a:r>
            <a:r>
              <a:rPr lang="sk-SK" dirty="0"/>
              <a:t> a konštruktor, ktorý nastaví atribúty</a:t>
            </a:r>
            <a:r>
              <a:rPr lang="en-US" dirty="0"/>
              <a:t>/</a:t>
            </a:r>
            <a:endParaRPr lang="sk-SK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ECD8A65A-D984-0D5C-DC36-AD4D3AAC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7.1: Trieda Potravina</a:t>
            </a:r>
          </a:p>
        </p:txBody>
      </p:sp>
      <p:sp>
        <p:nvSpPr>
          <p:cNvPr id="2" name="Nadpis 4">
            <a:extLst>
              <a:ext uri="{FF2B5EF4-FFF2-40B4-BE49-F238E27FC236}">
                <a16:creationId xmlns:a16="http://schemas.microsoft.com/office/drawing/2014/main" id="{CAFF0D56-18D7-4FEF-551A-D37B17554F2F}"/>
              </a:ext>
            </a:extLst>
          </p:cNvPr>
          <p:cNvSpPr txBox="1">
            <a:spLocks/>
          </p:cNvSpPr>
          <p:nvPr/>
        </p:nvSpPr>
        <p:spPr>
          <a:xfrm>
            <a:off x="838200" y="28969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/>
              <a:t>Úloha 7.2: </a:t>
            </a:r>
            <a:r>
              <a:rPr lang="sk-SK" dirty="0" err="1"/>
              <a:t>Getter</a:t>
            </a:r>
            <a:r>
              <a:rPr lang="sk-SK" dirty="0"/>
              <a:t> atribúty</a:t>
            </a:r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368DC7D7-BE2E-9701-2F6C-3B6A24AB56B2}"/>
              </a:ext>
            </a:extLst>
          </p:cNvPr>
          <p:cNvSpPr txBox="1">
            <a:spLocks/>
          </p:cNvSpPr>
          <p:nvPr/>
        </p:nvSpPr>
        <p:spPr>
          <a:xfrm>
            <a:off x="931383" y="4222541"/>
            <a:ext cx="10422417" cy="2159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dirty="0"/>
              <a:t>V triede 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Potravina</a:t>
            </a:r>
            <a:r>
              <a:rPr lang="sk-SK" dirty="0"/>
              <a:t> vytvorte nasledovné </a:t>
            </a:r>
            <a:r>
              <a:rPr lang="sk-SK" dirty="0" err="1"/>
              <a:t>getter</a:t>
            </a:r>
            <a:r>
              <a:rPr lang="sk-SK" dirty="0"/>
              <a:t> metódy</a:t>
            </a:r>
          </a:p>
          <a:p>
            <a:pPr lvl="1"/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getNazov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getCena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getKalorie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9466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8ABB87-4FCB-F05C-C2E9-8977B5AF1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E969292-8921-D270-4504-A33DAF35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022" y="1553127"/>
            <a:ext cx="7999258" cy="208618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sk-SK" dirty="0"/>
              <a:t>V triede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sk.spse.strava.Potravina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sk-SK" dirty="0"/>
              <a:t>vytvorte metódu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toString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sk-SK" dirty="0"/>
              <a:t>Táto metóda nech vráti reťazec tvaru </a:t>
            </a:r>
            <a:br>
              <a:rPr lang="sk-SK" dirty="0"/>
            </a:b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nazov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&gt; (&lt;cena&gt;eur &lt;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kalorie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&gt; kcal)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C51AE21F-BCDB-8E04-0819-F8683D5A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7.3: </a:t>
            </a:r>
            <a:r>
              <a:rPr lang="en-US" dirty="0" err="1"/>
              <a:t>toString</a:t>
            </a:r>
            <a:endParaRPr lang="sk-SK" dirty="0"/>
          </a:p>
        </p:txBody>
      </p:sp>
      <p:sp>
        <p:nvSpPr>
          <p:cNvPr id="2" name="Nadpis 4">
            <a:extLst>
              <a:ext uri="{FF2B5EF4-FFF2-40B4-BE49-F238E27FC236}">
                <a16:creationId xmlns:a16="http://schemas.microsoft.com/office/drawing/2014/main" id="{AE2379C5-B9FF-D803-C5F5-9D4E05D98CDA}"/>
              </a:ext>
            </a:extLst>
          </p:cNvPr>
          <p:cNvSpPr txBox="1">
            <a:spLocks/>
          </p:cNvSpPr>
          <p:nvPr/>
        </p:nvSpPr>
        <p:spPr>
          <a:xfrm>
            <a:off x="838200" y="33141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/>
              <a:t>Úloha 7.4: </a:t>
            </a:r>
            <a:r>
              <a:rPr lang="sk-SK" dirty="0" err="1"/>
              <a:t>Jedalnicek</a:t>
            </a:r>
            <a:endParaRPr lang="sk-SK" dirty="0"/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91385F77-93F2-3160-15F4-F7410097FC72}"/>
              </a:ext>
            </a:extLst>
          </p:cNvPr>
          <p:cNvSpPr txBox="1">
            <a:spLocks/>
          </p:cNvSpPr>
          <p:nvPr/>
        </p:nvSpPr>
        <p:spPr>
          <a:xfrm>
            <a:off x="1099022" y="4406689"/>
            <a:ext cx="10651018" cy="2086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k-SK" dirty="0"/>
              <a:t>Vytvorte triedu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sk.spse.strava.Jedalnicek</a:t>
            </a:r>
            <a:r>
              <a:rPr lang="sk-SK" dirty="0"/>
              <a:t>, ktorá bude obsahovať atribúty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ranajky</a:t>
            </a:r>
            <a:r>
              <a:rPr lang="sk-SK" dirty="0"/>
              <a:t>, 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obed</a:t>
            </a:r>
            <a:r>
              <a:rPr lang="sk-SK" dirty="0"/>
              <a:t> a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vecera</a:t>
            </a:r>
            <a:r>
              <a:rPr lang="sk-SK" dirty="0"/>
              <a:t>, všetko polia Potravín, a konštruktor, ktorý nastaví atribúty.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87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5EC75D-F76E-3FB1-B7B2-CFDA35A6D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2408D35-EC03-ECC3-914D-ECBEFF508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91" y="1508757"/>
            <a:ext cx="10651018" cy="2086186"/>
          </a:xfrm>
        </p:spPr>
        <p:txBody>
          <a:bodyPr>
            <a:noAutofit/>
          </a:bodyPr>
          <a:lstStyle/>
          <a:p>
            <a:r>
              <a:rPr lang="sk-SK" dirty="0"/>
              <a:t>V triede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Jedalnicek</a:t>
            </a:r>
            <a:r>
              <a:rPr lang="sk-SK" dirty="0"/>
              <a:t> vytvorte metódu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toString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.</a:t>
            </a:r>
          </a:p>
          <a:p>
            <a:r>
              <a:rPr lang="sk-SK" dirty="0"/>
              <a:t>Táto metóda nech vráti reťazec tvaru </a:t>
            </a:r>
            <a:br>
              <a:rPr lang="sk-SK" dirty="0"/>
            </a:b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Raňajky: &lt;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ranajky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&gt;\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nObed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: &lt;obed&gt;\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nVečera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: &lt;večera&gt;</a:t>
            </a:r>
            <a:r>
              <a:rPr lang="sk-SK" dirty="0"/>
              <a:t>.</a:t>
            </a:r>
          </a:p>
          <a:p>
            <a:r>
              <a:rPr lang="sk-SK" dirty="0"/>
              <a:t>Pri vypisovaní jedál si pomôžte metódou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Arrays.toString</a:t>
            </a:r>
            <a:r>
              <a:rPr lang="sk-SK" dirty="0"/>
              <a:t>.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8F686141-ED0E-DF8C-1A90-5CA00BD8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7.5: </a:t>
            </a:r>
            <a:r>
              <a:rPr lang="en-US" dirty="0" err="1"/>
              <a:t>toString</a:t>
            </a:r>
            <a:endParaRPr lang="sk-SK" dirty="0"/>
          </a:p>
        </p:txBody>
      </p:sp>
      <p:sp>
        <p:nvSpPr>
          <p:cNvPr id="2" name="Nadpis 4">
            <a:extLst>
              <a:ext uri="{FF2B5EF4-FFF2-40B4-BE49-F238E27FC236}">
                <a16:creationId xmlns:a16="http://schemas.microsoft.com/office/drawing/2014/main" id="{11B6D697-F065-5351-DBED-5B3BEB1E9317}"/>
              </a:ext>
            </a:extLst>
          </p:cNvPr>
          <p:cNvSpPr txBox="1">
            <a:spLocks/>
          </p:cNvSpPr>
          <p:nvPr/>
        </p:nvSpPr>
        <p:spPr>
          <a:xfrm>
            <a:off x="838200" y="33141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/>
              <a:t>Úloha 7.6: </a:t>
            </a:r>
            <a:r>
              <a:rPr lang="pl-PL" dirty="0"/>
              <a:t>výpočet celkovej ceny a kalórii</a:t>
            </a:r>
            <a:endParaRPr lang="sk-SK" dirty="0"/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DF9D7552-D6EF-E0BB-7424-D9A46CA54E53}"/>
              </a:ext>
            </a:extLst>
          </p:cNvPr>
          <p:cNvSpPr txBox="1">
            <a:spLocks/>
          </p:cNvSpPr>
          <p:nvPr/>
        </p:nvSpPr>
        <p:spPr>
          <a:xfrm>
            <a:off x="1099022" y="4406689"/>
            <a:ext cx="10651018" cy="2086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k-SK" dirty="0"/>
              <a:t>Do triedy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sk.spse.Jedalnicek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sk-SK" dirty="0"/>
              <a:t>vytvorte nasledovné metódy:</a:t>
            </a:r>
          </a:p>
          <a:p>
            <a:pPr lvl="1">
              <a:lnSpc>
                <a:spcPct val="100000"/>
              </a:lnSpc>
            </a:pP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cena</a:t>
            </a:r>
            <a:r>
              <a:rPr lang="sk-SK" sz="2800" dirty="0"/>
              <a:t>, ktorá vráti celkovú cenu jedál v jedálničku</a:t>
            </a:r>
          </a:p>
          <a:p>
            <a:pPr lvl="1">
              <a:lnSpc>
                <a:spcPct val="100000"/>
              </a:lnSpc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kaloria</a:t>
            </a:r>
            <a:r>
              <a:rPr lang="sk-SK" sz="2800" dirty="0"/>
              <a:t>, ktorá vráti celkové kalórie jedál</a:t>
            </a:r>
          </a:p>
        </p:txBody>
      </p:sp>
    </p:spTree>
    <p:extLst>
      <p:ext uri="{BB962C8B-B14F-4D97-AF65-F5344CB8AC3E}">
        <p14:creationId xmlns:p14="http://schemas.microsoft.com/office/powerpoint/2010/main" val="251695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2F46CE-686F-9A6C-A1C8-F9D202C30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CA06578-A316-2569-D14F-DD7BAD0E2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516550"/>
            <a:ext cx="11759184" cy="48476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dirty="0"/>
              <a:t>Vytvorte triedu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sk.spse.strava.Main</a:t>
            </a:r>
            <a:r>
              <a:rPr lang="sk-SK" dirty="0"/>
              <a:t> a  v nej metódu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main</a:t>
            </a:r>
            <a:r>
              <a:rPr lang="sk-SK" dirty="0"/>
              <a:t>, ktorá vytvorí a vypíše jednoduchý jedálniček</a:t>
            </a:r>
          </a:p>
          <a:p>
            <a:pPr marL="0" indent="0">
              <a:buNone/>
            </a:pPr>
            <a:r>
              <a:rPr lang="pl-PL" dirty="0"/>
              <a:t>Mali by ste dostať nasledovný výstup:</a:t>
            </a:r>
          </a:p>
          <a:p>
            <a:pPr marL="0" indent="0"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Môj dnešný jedálniček: </a:t>
            </a:r>
          </a:p>
          <a:p>
            <a:pPr marL="0" indent="0"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Raňajky: [Rožok (...), Rožok (...), Treska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Exclusiv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(...)] </a:t>
            </a:r>
          </a:p>
          <a:p>
            <a:pPr marL="0" indent="0"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Obed: [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Pepsi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Cola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(...), Pizza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Ristorante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(...)] </a:t>
            </a:r>
          </a:p>
          <a:p>
            <a:pPr marL="0" indent="0"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Večera: [Jablko (...), Banán (...),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Vifon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Kuracia (...)] </a:t>
            </a:r>
          </a:p>
          <a:p>
            <a:pPr marL="0" indent="0"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Celková cena: 6.41eur </a:t>
            </a:r>
          </a:p>
          <a:p>
            <a:pPr marL="0" indent="0"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Celkové kalórie: 1856kcal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1B547F84-1AC3-9495-D4F3-DB70429A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Úloha 7.7: metóda </a:t>
            </a:r>
            <a:r>
              <a:rPr lang="sk-SK" dirty="0" err="1"/>
              <a:t>main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6567717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</TotalTime>
  <Words>450</Words>
  <Application>Microsoft Office PowerPoint</Application>
  <PresentationFormat>Širokouhlá</PresentationFormat>
  <Paragraphs>55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Motív Office</vt:lpstr>
      <vt:lpstr>Objektovo orientované programovanie</vt:lpstr>
      <vt:lpstr>OPG Cvičenie 7</vt:lpstr>
      <vt:lpstr>Vytváranie tried</vt:lpstr>
      <vt:lpstr>Vytváranie metód</vt:lpstr>
      <vt:lpstr>Úloha 7.1: Trieda Potravina</vt:lpstr>
      <vt:lpstr>Úloha 7.3: toString</vt:lpstr>
      <vt:lpstr>Úloha 7.5: toString</vt:lpstr>
      <vt:lpstr>Úloha 7.7: metóda 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Wagner Jozef Ing., PhD.</cp:lastModifiedBy>
  <cp:revision>31</cp:revision>
  <dcterms:created xsi:type="dcterms:W3CDTF">2025-09-05T09:09:34Z</dcterms:created>
  <dcterms:modified xsi:type="dcterms:W3CDTF">2025-10-23T21:04:18Z</dcterms:modified>
</cp:coreProperties>
</file>