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74" r:id="rId5"/>
    <p:sldId id="278" r:id="rId6"/>
    <p:sldId id="279" r:id="rId7"/>
    <p:sldId id="275" r:id="rId8"/>
    <p:sldId id="280" r:id="rId9"/>
    <p:sldId id="276" r:id="rId10"/>
    <p:sldId id="281" r:id="rId11"/>
    <p:sldId id="277" r:id="rId12"/>
    <p:sldId id="282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30. 10. 2025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3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30. 10. 2025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0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30. 10. 2025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30. 10. 2025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42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30. 10. 2025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2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30. 10. 2025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3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30. 10. 2025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43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30. 10. 2025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78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30. 10. 2025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5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30. 10. 2025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81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30. 10. 2025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90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30. 10. 2025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8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B8217-6A7F-0FFE-2EAC-56AB6FF38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3ABE249-1A2F-D376-CC05-44E79CFA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292608"/>
            <a:ext cx="11832336" cy="632764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final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Auto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final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znacka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final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rok;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Auto(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znacka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rok)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this.znacka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znacka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this.rok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rok;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getZnacka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znacka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getRok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rok;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239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CA4762-49B8-1124-AAF9-18BC8856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8DF332-2FDB-9F10-D3AE-9AABF288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Defenzívne kopírovanie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D1A4B9-F853-167F-DEBC-38ED5D8C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16" y="1594458"/>
            <a:ext cx="9639516" cy="4980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err="1"/>
              <a:t>Getter</a:t>
            </a:r>
            <a:r>
              <a:rPr lang="sk-SK" dirty="0"/>
              <a:t> metóda môže spôsobiť únik vnútorného objektu</a:t>
            </a:r>
          </a:p>
          <a:p>
            <a:pPr marL="0" indent="0">
              <a:buNone/>
            </a:pPr>
            <a:r>
              <a:rPr lang="sk-SK" dirty="0"/>
              <a:t>Riešením je vrátiť vždy kópiu vnútornej hodnoty objektu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31428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A9C871-B015-DC36-124A-CFAE1A2E5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6A647F-C748-C27C-3663-E1C9AA22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292608"/>
            <a:ext cx="11832336" cy="63276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Trieda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[]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ziaci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[30];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// Konštruktor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Trieda(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...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ziaci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// Invariant triedy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(var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ziak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ziaci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Objects.requireNonNull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ziak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, "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Ziak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je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this.ziaci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ziaci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// Zlý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getter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- vracia priamu referenciu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[]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getZiaci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ziaci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144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F191A7-6461-EC53-00BE-52BC9FA44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0F905C-67F1-8EFD-19F0-3D72650E3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719072"/>
            <a:ext cx="11448288" cy="415137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Zmena vnútorného atribútu: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Trieda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trieda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new Trieda("Fero", "Jano", "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Beatka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ziaci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trieda.getZiaci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ziaci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[0] = 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; // invariant porušený</a:t>
            </a:r>
          </a:p>
        </p:txBody>
      </p:sp>
    </p:spTree>
    <p:extLst>
      <p:ext uri="{BB962C8B-B14F-4D97-AF65-F5344CB8AC3E}">
        <p14:creationId xmlns:p14="http://schemas.microsoft.com/office/powerpoint/2010/main" val="249002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B5D3CD-401D-199F-7967-0F86ADC1B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2DAE11-0410-AC13-6E22-62E14026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719072"/>
            <a:ext cx="11448288" cy="415137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Riešenie je defenzívne kopírovanie: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[]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getZiaci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ziaci.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clone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922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6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Teória </a:t>
            </a:r>
            <a:r>
              <a:rPr lang="en-US" sz="4000" dirty="0"/>
              <a:t>10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Zapuzdrenie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Triedny</a:t>
            </a:r>
            <a:r>
              <a:rPr lang="en-US" dirty="0"/>
              <a:t> Invariant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Nemennos</a:t>
            </a:r>
            <a:r>
              <a:rPr lang="sk-SK" dirty="0"/>
              <a:t>ť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Defenzívne kopírovanie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Zapuzdrenie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16" y="1594458"/>
            <a:ext cx="8185620" cy="498007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pl-PL" dirty="0"/>
              <a:t>Zabalenie dát (atribútov) a metód do jednej komponenty – objektu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Zvyšuje bezpečnosť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Zlepšuje modularitu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Jednoduchšie sa udržiava kód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Hlavné ciele zapuzdrenia sú </a:t>
            </a:r>
            <a:r>
              <a:rPr lang="sk-SK" b="1" dirty="0"/>
              <a:t>ochrana dát</a:t>
            </a:r>
            <a:r>
              <a:rPr lang="sk-SK" dirty="0"/>
              <a:t>, </a:t>
            </a:r>
            <a:r>
              <a:rPr lang="sk-SK" b="1" dirty="0"/>
              <a:t>abstrakcia</a:t>
            </a:r>
            <a:r>
              <a:rPr lang="sk-SK" dirty="0"/>
              <a:t> a </a:t>
            </a:r>
            <a:r>
              <a:rPr lang="sk-SK" b="1" dirty="0"/>
              <a:t>flexibilita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CD227E-03AB-CD20-D05C-A2B55565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1CA9EF-83B8-67FF-8E69-4C36CAFC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Zapuzdrenie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3A965B-A271-049F-4E08-F728BD526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16" y="1594458"/>
            <a:ext cx="8185620" cy="4980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Techniky zapuzdrenia</a:t>
            </a:r>
          </a:p>
          <a:p>
            <a:pPr lvl="1"/>
            <a:r>
              <a:rPr lang="sk-SK" sz="2800" dirty="0"/>
              <a:t>Modifikátory prístupu</a:t>
            </a:r>
          </a:p>
          <a:p>
            <a:pPr lvl="1"/>
            <a:r>
              <a:rPr lang="sk-SK" sz="2800" dirty="0" err="1"/>
              <a:t>Getter</a:t>
            </a:r>
            <a:r>
              <a:rPr lang="sk-SK" sz="2800" dirty="0"/>
              <a:t> a </a:t>
            </a:r>
            <a:r>
              <a:rPr lang="sk-SK" sz="2800" dirty="0" err="1"/>
              <a:t>setter</a:t>
            </a:r>
            <a:r>
              <a:rPr lang="sk-SK" sz="2800" dirty="0"/>
              <a:t> metódy</a:t>
            </a:r>
          </a:p>
          <a:p>
            <a:pPr lvl="1"/>
            <a:r>
              <a:rPr lang="sk-SK" sz="2800" dirty="0"/>
              <a:t>Skrytie implementačných detailov do súkromných metód</a:t>
            </a:r>
          </a:p>
          <a:p>
            <a:pPr lvl="1"/>
            <a:endParaRPr lang="sk-SK" sz="2800" dirty="0"/>
          </a:p>
          <a:p>
            <a:pPr marL="0" indent="0">
              <a:buNone/>
            </a:pPr>
            <a:r>
              <a:rPr lang="sk-SK" dirty="0"/>
              <a:t>Privátne konštruktory a </a:t>
            </a:r>
            <a:r>
              <a:rPr lang="sk-SK" dirty="0" err="1"/>
              <a:t>továrenske</a:t>
            </a:r>
            <a:r>
              <a:rPr lang="sk-SK" dirty="0"/>
              <a:t> metódy</a:t>
            </a:r>
          </a:p>
          <a:p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324822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6F7BB5-9993-CBF1-B25D-652E23416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73BDD60-18E3-B73C-6E46-FBF31675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493776"/>
            <a:ext cx="11448288" cy="612648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Osoba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meno; // súkromný atribút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//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Getter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getMeno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meno;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//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Setter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setMeno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meno)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// validácia vstupu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(meno !=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&amp;&amp; !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meno.isEmpty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this.meno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meno;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47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37D48B-F926-F462-2F1E-A086321F2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D6719E-2D3F-A874-87C6-F0CA60AA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719072"/>
            <a:ext cx="11448288" cy="415137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Použitie: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Main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main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[]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args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Osoba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osoba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new Osoba();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osoba.setMeno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("Jano");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("Meno: " +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osoba.getMeno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65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9A0A24-5B3F-76FC-BEEA-05E05FB26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ADAE7A-BF78-4D97-85BF-1B6AC36E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Invariant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770165A-C69D-08B2-C1E7-2072DD4ED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16" y="1594458"/>
            <a:ext cx="8185620" cy="4980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Podmienka alebo vlastnosť, ktorá je pravdivá pre objekt počas jeho celého života</a:t>
            </a:r>
          </a:p>
          <a:p>
            <a:pPr marL="0" indent="0">
              <a:buNone/>
            </a:pPr>
            <a:endParaRPr lang="sk-SK" sz="3200" dirty="0"/>
          </a:p>
          <a:p>
            <a:r>
              <a:rPr lang="sk-SK" dirty="0"/>
              <a:t>Platí po každom skončení konštruktora</a:t>
            </a:r>
          </a:p>
          <a:p>
            <a:r>
              <a:rPr lang="sk-SK" dirty="0"/>
              <a:t>Platí pred aj po každom verejnom volaní metódy</a:t>
            </a:r>
          </a:p>
          <a:p>
            <a:r>
              <a:rPr lang="sk-SK" dirty="0"/>
              <a:t>Môže byť dočasne porušený vo vnútri metódy, ale musí byť obnovený pred jej ukončením</a:t>
            </a:r>
          </a:p>
          <a:p>
            <a:pPr marL="0" indent="0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79256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1CC766-2ABD-47BB-72BA-0CCEAA3EB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1DCB63-656E-BC6C-B098-C75EFAD3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292608"/>
            <a:ext cx="11832336" cy="6327648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BankovyUcet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zostatok;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cisloUctu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BankovyUcet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cisloUctu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pociatocnyZostatok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this.cisloUctu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cisloUctu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pociatocnyZostatok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&gt;=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this.zostatok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pociatocnyZostatok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}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throw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IllegalArgumentException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("Záporný zostatok!");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vloz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suma)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(suma &gt;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    zostatok += suma;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}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throw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IllegalArgumentException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("Suma má byť kladná");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32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0CD9C4-1136-28AC-0A59-BF497ACF4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EA2585-2FAA-C46D-E6C4-77CEBA05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Nemenný objekt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EF804A7-FF0A-2E4A-F70C-B980E0E2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16" y="1594458"/>
            <a:ext cx="8185620" cy="4980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Nemenný - </a:t>
            </a:r>
            <a:r>
              <a:rPr lang="sk-SK" b="1" dirty="0" err="1"/>
              <a:t>immutable</a:t>
            </a:r>
            <a:r>
              <a:rPr lang="sk-SK" dirty="0"/>
              <a:t> - objekt, ktorého stav sa po vytvorení už nikdy nezmení</a:t>
            </a:r>
          </a:p>
          <a:p>
            <a:pPr marL="0" indent="0">
              <a:buNone/>
            </a:pPr>
            <a:r>
              <a:rPr lang="sk-SK" dirty="0"/>
              <a:t>V nemennej triede sa používajú konštanty alebo sa neposkytnú </a:t>
            </a:r>
            <a:r>
              <a:rPr lang="sk-SK" dirty="0" err="1"/>
              <a:t>setter</a:t>
            </a:r>
            <a:r>
              <a:rPr lang="sk-SK" dirty="0"/>
              <a:t> metódy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14301744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593</Words>
  <Application>Microsoft Office PowerPoint</Application>
  <PresentationFormat>Širokouhlá</PresentationFormat>
  <Paragraphs>125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Teória 10</vt:lpstr>
      <vt:lpstr>Zapuzdrenie</vt:lpstr>
      <vt:lpstr>Zapuzdrenie</vt:lpstr>
      <vt:lpstr>Prezentácia programu PowerPoint</vt:lpstr>
      <vt:lpstr>Prezentácia programu PowerPoint</vt:lpstr>
      <vt:lpstr>Invariant</vt:lpstr>
      <vt:lpstr>Prezentácia programu PowerPoint</vt:lpstr>
      <vt:lpstr>Nemenný objekt</vt:lpstr>
      <vt:lpstr>Prezentácia programu PowerPoint</vt:lpstr>
      <vt:lpstr>Defenzívne kopírovanie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37</cp:revision>
  <dcterms:created xsi:type="dcterms:W3CDTF">2025-09-05T09:09:34Z</dcterms:created>
  <dcterms:modified xsi:type="dcterms:W3CDTF">2025-10-30T09:18:22Z</dcterms:modified>
</cp:coreProperties>
</file>