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66" r:id="rId2"/>
    <p:sldId id="257" r:id="rId3"/>
    <p:sldId id="269" r:id="rId4"/>
    <p:sldId id="288" r:id="rId5"/>
    <p:sldId id="289" r:id="rId6"/>
    <p:sldId id="290" r:id="rId7"/>
    <p:sldId id="291" r:id="rId8"/>
    <p:sldId id="298" r:id="rId9"/>
    <p:sldId id="299" r:id="rId10"/>
    <p:sldId id="300" r:id="rId11"/>
    <p:sldId id="301" r:id="rId12"/>
    <p:sldId id="30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16. 10. 2025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16. 10. 2025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assets/zvierata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2ECF29-C067-477E-33AE-681676223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492497-6BB6-D241-8624-538AB0433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580558"/>
            <a:ext cx="11329416" cy="484767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Do triedy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Slovnik</a:t>
            </a:r>
            <a:r>
              <a:rPr lang="sk-SK" dirty="0"/>
              <a:t> pridajte továrenskú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fromUrl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kategoria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nazov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sk-SK" dirty="0"/>
              <a:t> s kódom z učebnice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Importujte všetky novo používané triedy, IDE vám v tom vie pomôcť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Do triedy 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Hra</a:t>
            </a:r>
            <a:r>
              <a:rPr lang="sk-SK" dirty="0"/>
              <a:t> pridajte statickú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getSlovnikVeci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, ktorá vráti nový slovník vecí, kód je v učebnici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Upravte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novaTextovaHra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 tak, aby sa použil slovník vecí</a:t>
            </a:r>
          </a:p>
          <a:p>
            <a:pPr marL="514350" indent="-514350">
              <a:buFont typeface="+mj-lt"/>
              <a:buAutoNum type="arabicPeriod"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B2216F9-1A5B-5106-0CCC-D38ED915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8.8: Slovník z internetu</a:t>
            </a:r>
          </a:p>
        </p:txBody>
      </p:sp>
    </p:spTree>
    <p:extLst>
      <p:ext uri="{BB962C8B-B14F-4D97-AF65-F5344CB8AC3E}">
        <p14:creationId xmlns:p14="http://schemas.microsoft.com/office/powerpoint/2010/main" val="215131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82B55-A42E-D06E-A31A-B64C2DAC6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B68252-7833-BE66-D301-A7385EEC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580558"/>
            <a:ext cx="11329416" cy="484767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Do triedy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TextoveUI</a:t>
            </a:r>
            <a:r>
              <a:rPr lang="sk-SK" dirty="0"/>
              <a:t> pridajte 2 nové metódy, jednu na získanie názvu kategórie a druhú na získanie samotných slov do slovníka. Kód v učebnici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V triede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Slovnik</a:t>
            </a:r>
            <a:r>
              <a:rPr lang="sk-SK" dirty="0"/>
              <a:t> vytvorte nový </a:t>
            </a:r>
            <a:r>
              <a:rPr lang="sk-SK" dirty="0" err="1"/>
              <a:t>defaultný</a:t>
            </a:r>
            <a:r>
              <a:rPr lang="sk-SK" dirty="0"/>
              <a:t> konštruktor, ktorý bude načítavať dáta z klávesnice. Kód v učebnici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Do triedy 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Hra</a:t>
            </a:r>
            <a:r>
              <a:rPr lang="sk-SK" dirty="0"/>
              <a:t> pridajte statickú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getSlovnikCustom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, ktorá vráti nový ručne zadaný slovník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Upravte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novaTextovaHra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 tak, aby sa použil tento slovník</a:t>
            </a:r>
          </a:p>
          <a:p>
            <a:pPr marL="514350" indent="-514350">
              <a:buFont typeface="+mj-lt"/>
              <a:buAutoNum type="arabicPeriod"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DF943F94-F507-405B-134D-FD3CA6CD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8.9: Slovník zadaný z klávesnice</a:t>
            </a:r>
          </a:p>
        </p:txBody>
      </p:sp>
    </p:spTree>
    <p:extLst>
      <p:ext uri="{BB962C8B-B14F-4D97-AF65-F5344CB8AC3E}">
        <p14:creationId xmlns:p14="http://schemas.microsoft.com/office/powerpoint/2010/main" val="260194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6B377-E626-B895-3D06-92ED6CD8F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19B178E-839A-44C6-C360-F258E007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0D76DB23-BE47-3DA2-4FEA-3F622241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3D082F33-BE4F-FF2A-F268-B0D1466FE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26" y="558419"/>
            <a:ext cx="5071843" cy="59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0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Cvičenie </a:t>
            </a:r>
            <a:r>
              <a:rPr lang="en-US" sz="4000" dirty="0"/>
              <a:t>8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Slovník</a:t>
            </a:r>
            <a:r>
              <a:rPr lang="en-US" dirty="0"/>
              <a:t> do </a:t>
            </a:r>
            <a:r>
              <a:rPr lang="en-US" dirty="0" err="1"/>
              <a:t>hry</a:t>
            </a:r>
            <a:r>
              <a:rPr lang="en-US" dirty="0"/>
              <a:t> Hangman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Slovník</a:t>
            </a:r>
            <a:r>
              <a:rPr lang="en-US" dirty="0"/>
              <a:t> v </a:t>
            </a:r>
            <a:r>
              <a:rPr lang="en-US" dirty="0" err="1"/>
              <a:t>kóde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Slovník</a:t>
            </a:r>
            <a:r>
              <a:rPr lang="en-US" dirty="0"/>
              <a:t> zo </a:t>
            </a:r>
            <a:r>
              <a:rPr lang="en-US" dirty="0" err="1"/>
              <a:t>súboru</a:t>
            </a:r>
            <a:r>
              <a:rPr lang="en-US" dirty="0"/>
              <a:t> a z </a:t>
            </a:r>
            <a:r>
              <a:rPr lang="en-US" dirty="0" err="1"/>
              <a:t>internetu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Slovník</a:t>
            </a:r>
            <a:r>
              <a:rPr lang="en-US" dirty="0"/>
              <a:t> z </a:t>
            </a:r>
            <a:r>
              <a:rPr lang="en-US" dirty="0" err="1"/>
              <a:t>klávesnice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3" y="1571414"/>
            <a:ext cx="8566186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Zadanie úlohy: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Namiesto načítania hádaného slova z klávesnice hra bude mať zoznam slov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Z tohto zoznamu slov hra na začiatku náhodne vyberie hádané slovo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Vyskúšame si rôzne spôsoby vytvárania slovníka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Slovník do hry </a:t>
            </a:r>
            <a:r>
              <a:rPr lang="sk-SK" dirty="0" err="1"/>
              <a:t>Hangman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152F34-B1B4-06C7-0405-A9071C781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08DB80-F28D-64AD-5CA4-F47029C9B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4"/>
            <a:ext cx="10422417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Návrh riešenia: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Nová trieda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Slovnik</a:t>
            </a:r>
            <a:r>
              <a:rPr lang="sk-SK" sz="2800" dirty="0"/>
              <a:t>, ktorá bude spravovať zoznam slov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Úprava triedy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TextoveUI</a:t>
            </a:r>
            <a:r>
              <a:rPr lang="sk-SK" sz="2800" dirty="0"/>
              <a:t> o pomocné metódy slovníka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Úprava triedy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Stav</a:t>
            </a:r>
            <a:r>
              <a:rPr lang="sk-SK" sz="2800" dirty="0"/>
              <a:t> tak, aby v konštruktore prijímala namiesto hádaného slova slovník slov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Úprava triedy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Hra</a:t>
            </a:r>
            <a:r>
              <a:rPr lang="sk-SK" sz="2800" dirty="0"/>
              <a:t> tak, aby namiesto získania hádaného slova vytvorila a použila slovník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457F096-91A9-0A7D-8334-9ADF2A40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Slovník do hry </a:t>
            </a:r>
            <a:r>
              <a:rPr lang="sk-SK"/>
              <a:t>Hangman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546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E0303-053F-A2B1-20CF-3745FED1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411BEF7-738A-E2A8-3412-56856152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42" y="1571415"/>
            <a:ext cx="10422417" cy="1738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dirty="0"/>
              <a:t>V </a:t>
            </a:r>
            <a:r>
              <a:rPr lang="sk-SK" dirty="0" err="1"/>
              <a:t>IntelliJ</a:t>
            </a:r>
            <a:r>
              <a:rPr lang="sk-SK" dirty="0"/>
              <a:t> IDEA si </a:t>
            </a:r>
            <a:r>
              <a:rPr lang="en-US" dirty="0" err="1"/>
              <a:t>otvori</a:t>
            </a:r>
            <a:r>
              <a:rPr lang="sk-SK" dirty="0"/>
              <a:t>ť projekt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Hangman</a:t>
            </a:r>
            <a:r>
              <a:rPr lang="sk-SK" dirty="0"/>
              <a:t>.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sk-SK" dirty="0"/>
              <a:t>Vyskúšať, či ide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CD8A65A-D984-0D5C-DC36-AD4D3AAC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</a:t>
            </a:r>
            <a:r>
              <a:rPr lang="en-US" dirty="0"/>
              <a:t>8</a:t>
            </a:r>
            <a:r>
              <a:rPr lang="sk-SK" dirty="0"/>
              <a:t>.1: Kontrola hry </a:t>
            </a:r>
            <a:r>
              <a:rPr lang="sk-SK" dirty="0" err="1"/>
              <a:t>Hangma</a:t>
            </a:r>
            <a:r>
              <a:rPr lang="en-US" dirty="0"/>
              <a:t>n</a:t>
            </a:r>
            <a:endParaRPr lang="sk-SK" dirty="0"/>
          </a:p>
        </p:txBody>
      </p:sp>
      <p:sp>
        <p:nvSpPr>
          <p:cNvPr id="2" name="Nadpis 4">
            <a:extLst>
              <a:ext uri="{FF2B5EF4-FFF2-40B4-BE49-F238E27FC236}">
                <a16:creationId xmlns:a16="http://schemas.microsoft.com/office/drawing/2014/main" id="{CAFF0D56-18D7-4FEF-551A-D37B17554F2F}"/>
              </a:ext>
            </a:extLst>
          </p:cNvPr>
          <p:cNvSpPr txBox="1">
            <a:spLocks/>
          </p:cNvSpPr>
          <p:nvPr/>
        </p:nvSpPr>
        <p:spPr>
          <a:xfrm>
            <a:off x="771144" y="3547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Úloha 8.2: Trieda </a:t>
            </a:r>
            <a:r>
              <a:rPr lang="sk-SK" dirty="0" err="1"/>
              <a:t>Slovnik</a:t>
            </a:r>
            <a:endParaRPr lang="sk-SK" dirty="0"/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368DC7D7-BE2E-9701-2F6C-3B6A24AB56B2}"/>
              </a:ext>
            </a:extLst>
          </p:cNvPr>
          <p:cNvSpPr txBox="1">
            <a:spLocks/>
          </p:cNvSpPr>
          <p:nvPr/>
        </p:nvSpPr>
        <p:spPr>
          <a:xfrm>
            <a:off x="1144741" y="4754161"/>
            <a:ext cx="10422417" cy="1472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k-SK" dirty="0"/>
              <a:t>Vytvorte novú triedu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sk.spse.hangman.Slovnik</a:t>
            </a:r>
            <a:r>
              <a:rPr lang="sk-SK" dirty="0"/>
              <a:t> a pridajte do nej atribúty a konštruktor podľa príkladu v učebnici.</a:t>
            </a:r>
          </a:p>
        </p:txBody>
      </p:sp>
    </p:spTree>
    <p:extLst>
      <p:ext uri="{BB962C8B-B14F-4D97-AF65-F5344CB8AC3E}">
        <p14:creationId xmlns:p14="http://schemas.microsoft.com/office/powerpoint/2010/main" val="149466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8ABB87-4FCB-F05C-C2E9-8977B5AF1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969292-8921-D270-4504-A33DAF35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46" y="1516550"/>
            <a:ext cx="11254522" cy="48476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sk-SK" dirty="0"/>
              <a:t>Vytvorte nasledovné </a:t>
            </a:r>
            <a:r>
              <a:rPr lang="sk-SK" dirty="0" err="1"/>
              <a:t>getter</a:t>
            </a:r>
            <a:r>
              <a:rPr lang="sk-SK" dirty="0"/>
              <a:t> metódy v triede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Slovnik</a:t>
            </a:r>
            <a:r>
              <a:rPr lang="sk-SK" dirty="0"/>
              <a:t>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getKategoria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- vráti hodnotu atribútu </a:t>
            </a:r>
            <a:r>
              <a:rPr lang="sk-SK" dirty="0" err="1"/>
              <a:t>kategoria</a:t>
            </a:r>
            <a:endParaRPr lang="sk-SK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getSize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- vráti počet slov v slovníku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getSlovo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- vráti náhodné slovo so slovníka. Náhodné číslo získate z objektu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rand</a:t>
            </a:r>
            <a:r>
              <a:rPr lang="sk-SK" dirty="0"/>
              <a:t> pomocou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rand.nextInt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slova.length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51AE21F-BCDB-8E04-0819-F8683D5A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8.3: </a:t>
            </a:r>
            <a:r>
              <a:rPr lang="sk-SK" dirty="0" err="1"/>
              <a:t>Getter</a:t>
            </a:r>
            <a:r>
              <a:rPr lang="sk-SK" dirty="0"/>
              <a:t> metódy</a:t>
            </a:r>
          </a:p>
        </p:txBody>
      </p:sp>
    </p:spTree>
    <p:extLst>
      <p:ext uri="{BB962C8B-B14F-4D97-AF65-F5344CB8AC3E}">
        <p14:creationId xmlns:p14="http://schemas.microsoft.com/office/powerpoint/2010/main" val="263687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F46CE-686F-9A6C-A1C8-F9D202C30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A06578-A316-2569-D14F-DD7BAD0E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32" y="1580558"/>
            <a:ext cx="8321040" cy="4847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dirty="0"/>
              <a:t>Upravte konštruktor triedy 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Stav</a:t>
            </a:r>
            <a:r>
              <a:rPr lang="sk-SK" dirty="0"/>
              <a:t> tak, aby namiesto argumentu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hadaneSlovo</a:t>
            </a:r>
            <a:r>
              <a:rPr lang="sk-SK" dirty="0"/>
              <a:t> prijímala slovník.</a:t>
            </a:r>
          </a:p>
          <a:p>
            <a:pPr marL="0" indent="0">
              <a:buNone/>
            </a:pPr>
            <a:r>
              <a:rPr lang="sk-SK" dirty="0"/>
              <a:t>Samotné hádané slovo v </a:t>
            </a:r>
            <a:r>
              <a:rPr lang="sk-SK" dirty="0" err="1"/>
              <a:t>konštruktori</a:t>
            </a:r>
            <a:r>
              <a:rPr lang="sk-SK" dirty="0"/>
              <a:t> získajte pomocou metódy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getSlovo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B547F84-1AC3-9495-D4F3-DB70429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8.4: Úprava triedy Stav</a:t>
            </a:r>
          </a:p>
        </p:txBody>
      </p:sp>
    </p:spTree>
    <p:extLst>
      <p:ext uri="{BB962C8B-B14F-4D97-AF65-F5344CB8AC3E}">
        <p14:creationId xmlns:p14="http://schemas.microsoft.com/office/powerpoint/2010/main" val="396567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551A81-6904-87EA-81B4-9ACB23717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C920B8-CC05-3D35-CF43-57730DFA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83" y="1483710"/>
            <a:ext cx="10422417" cy="1738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dirty="0"/>
              <a:t>Do triedy 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Hra</a:t>
            </a:r>
            <a:r>
              <a:rPr lang="sk-SK" dirty="0"/>
              <a:t> pridajte statickú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getSlovnikJedal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podľa kódu v učebnici</a:t>
            </a:r>
          </a:p>
          <a:p>
            <a:pPr marL="0" indent="0">
              <a:buNone/>
            </a:pPr>
            <a:r>
              <a:rPr lang="sk-SK" dirty="0"/>
              <a:t>Upravte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novaTextovaHra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 tak, aby namiesto premennej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hadaneSlovo</a:t>
            </a:r>
            <a:r>
              <a:rPr lang="sk-SK" dirty="0"/>
              <a:t> použila slovník jedál.</a:t>
            </a:r>
          </a:p>
          <a:p>
            <a:pPr marL="0" indent="0">
              <a:buNone/>
            </a:pPr>
            <a:r>
              <a:rPr lang="sk-SK" b="1" dirty="0"/>
              <a:t>Vyskúšajte spustiť program</a:t>
            </a:r>
            <a:r>
              <a:rPr lang="sk-SK" dirty="0"/>
              <a:t>, mal by fungovať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1355515-B689-7503-ACFE-72404BA9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</a:t>
            </a:r>
            <a:r>
              <a:rPr lang="en-US" dirty="0"/>
              <a:t>8</a:t>
            </a:r>
            <a:r>
              <a:rPr lang="sk-SK" dirty="0"/>
              <a:t>.5: Slovník jedál priamo v kóde</a:t>
            </a:r>
          </a:p>
        </p:txBody>
      </p:sp>
      <p:sp>
        <p:nvSpPr>
          <p:cNvPr id="2" name="Nadpis 4">
            <a:extLst>
              <a:ext uri="{FF2B5EF4-FFF2-40B4-BE49-F238E27FC236}">
                <a16:creationId xmlns:a16="http://schemas.microsoft.com/office/drawing/2014/main" id="{7D9B2542-902A-55E6-BAC6-AB6F54761B53}"/>
              </a:ext>
            </a:extLst>
          </p:cNvPr>
          <p:cNvSpPr txBox="1">
            <a:spLocks/>
          </p:cNvSpPr>
          <p:nvPr/>
        </p:nvSpPr>
        <p:spPr>
          <a:xfrm>
            <a:off x="771144" y="35478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Úloha 8.6:  </a:t>
            </a:r>
            <a:r>
              <a:rPr lang="sk-SK" dirty="0" err="1"/>
              <a:t>Intro</a:t>
            </a:r>
            <a:r>
              <a:rPr lang="sk-SK" dirty="0"/>
              <a:t> text pre slovník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A5197F50-B8B1-0989-C32B-C629A4ECEFB9}"/>
              </a:ext>
            </a:extLst>
          </p:cNvPr>
          <p:cNvSpPr txBox="1">
            <a:spLocks/>
          </p:cNvSpPr>
          <p:nvPr/>
        </p:nvSpPr>
        <p:spPr>
          <a:xfrm>
            <a:off x="957942" y="4573830"/>
            <a:ext cx="10276115" cy="1472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k-SK" dirty="0"/>
              <a:t>Do triedy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TextoveUI</a:t>
            </a:r>
            <a:r>
              <a:rPr lang="sk-SK" dirty="0"/>
              <a:t> pridajte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vypisIntroSlovnika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 podľa kódu z učebnice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k-SK" dirty="0"/>
              <a:t>Upravte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novaTextovaHra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 tak, aby na začiatku programu vypísal </a:t>
            </a:r>
            <a:r>
              <a:rPr lang="sk-SK" dirty="0" err="1"/>
              <a:t>intro</a:t>
            </a:r>
            <a:r>
              <a:rPr lang="sk-SK" dirty="0"/>
              <a:t> text slovníka</a:t>
            </a:r>
          </a:p>
        </p:txBody>
      </p:sp>
    </p:spTree>
    <p:extLst>
      <p:ext uri="{BB962C8B-B14F-4D97-AF65-F5344CB8AC3E}">
        <p14:creationId xmlns:p14="http://schemas.microsoft.com/office/powerpoint/2010/main" val="112895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9CD921-614C-1EC2-46D6-F21839D66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B49D91E-39C1-470B-933C-A6CDA1FC0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580558"/>
            <a:ext cx="11329416" cy="484767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Vytvorte si v projekte adresár </a:t>
            </a:r>
            <a:r>
              <a:rPr lang="sk-SK" dirty="0" err="1"/>
              <a:t>assets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Do tohto adresára stiahnite súbor zvierata.txt so stránky </a:t>
            </a:r>
            <a:r>
              <a:rPr lang="sk-SK" dirty="0">
                <a:hlinkClick r:id="rId2"/>
              </a:rPr>
              <a:t>https://oop.wagjo.com/assets/zvierata.txt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Do triedy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Slovnik</a:t>
            </a:r>
            <a:r>
              <a:rPr lang="sk-SK" dirty="0"/>
              <a:t> pridajte továrenskú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fromFile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kategoria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nazov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sk-SK" dirty="0"/>
              <a:t> s kódom z učebnice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Importujte všetky novo používané triedy, IDE vám v tom vie pomôcť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Do triedy 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Hra</a:t>
            </a:r>
            <a:r>
              <a:rPr lang="sk-SK" dirty="0"/>
              <a:t> pridajte statickú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getSlovnikZvierat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, ktorá vráti nový slovník zvierat, kód je v učebnici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Upravte metódu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novaTextovaHra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 tak, aby sa použil slovník zvierat</a:t>
            </a:r>
          </a:p>
          <a:p>
            <a:pPr marL="514350" indent="-514350">
              <a:buFont typeface="+mj-lt"/>
              <a:buAutoNum type="arabicPeriod"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66CE4F9-1E18-0B5D-FCA6-D2FFFC6A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Úloha 8.7: Slovník so súboru</a:t>
            </a:r>
          </a:p>
        </p:txBody>
      </p:sp>
    </p:spTree>
    <p:extLst>
      <p:ext uri="{BB962C8B-B14F-4D97-AF65-F5344CB8AC3E}">
        <p14:creationId xmlns:p14="http://schemas.microsoft.com/office/powerpoint/2010/main" val="132152110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572</Words>
  <Application>Microsoft Office PowerPoint</Application>
  <PresentationFormat>Širokouhlá</PresentationFormat>
  <Paragraphs>58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Cvičenie 8</vt:lpstr>
      <vt:lpstr>Slovník do hry Hangman</vt:lpstr>
      <vt:lpstr>Slovník do hry Hangman</vt:lpstr>
      <vt:lpstr>Úloha 8.1: Kontrola hry Hangman</vt:lpstr>
      <vt:lpstr>Úloha 8.3: Getter metódy</vt:lpstr>
      <vt:lpstr>Úloha 8.4: Úprava triedy Stav</vt:lpstr>
      <vt:lpstr>Úloha 8.5: Slovník jedál priamo v kóde</vt:lpstr>
      <vt:lpstr>Úloha 8.7: Slovník so súboru</vt:lpstr>
      <vt:lpstr>Úloha 8.8: Slovník z internetu</vt:lpstr>
      <vt:lpstr>Úloha 8.9: Slovník zadaný z klávesnice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33</cp:revision>
  <dcterms:created xsi:type="dcterms:W3CDTF">2025-09-05T09:09:34Z</dcterms:created>
  <dcterms:modified xsi:type="dcterms:W3CDTF">2025-10-16T19:41:54Z</dcterms:modified>
</cp:coreProperties>
</file>