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69" r:id="rId4"/>
    <p:sldId id="275" r:id="rId5"/>
    <p:sldId id="276" r:id="rId6"/>
    <p:sldId id="274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br>
              <a:rPr lang="en-US" sz="4000" dirty="0"/>
            </a:br>
            <a:r>
              <a:rPr lang="en-US" sz="4000" dirty="0"/>
              <a:t>- </a:t>
            </a:r>
            <a:r>
              <a:rPr lang="en-US" sz="4000" i="1" dirty="0" err="1"/>
              <a:t>pokro</a:t>
            </a:r>
            <a:r>
              <a:rPr lang="sk-SK" sz="4000" i="1" dirty="0" err="1"/>
              <a:t>čilí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OPGP  Pokročilí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Iterácia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Rekurzia</a:t>
            </a: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Zásobník volaní</a:t>
            </a:r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632370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pl-PL" dirty="0" err="1"/>
              <a:t>Iterácia</a:t>
            </a:r>
            <a:r>
              <a:rPr lang="pl-PL" dirty="0"/>
              <a:t> je proces </a:t>
            </a:r>
            <a:r>
              <a:rPr lang="pl-PL" dirty="0" err="1"/>
              <a:t>opakovania</a:t>
            </a:r>
            <a:r>
              <a:rPr lang="pl-PL" dirty="0"/>
              <a:t> </a:t>
            </a:r>
            <a:r>
              <a:rPr lang="pl-PL" dirty="0" err="1"/>
              <a:t>určitej</a:t>
            </a:r>
            <a:r>
              <a:rPr lang="pl-PL" dirty="0"/>
              <a:t> </a:t>
            </a:r>
            <a:r>
              <a:rPr lang="pl-PL" dirty="0" err="1"/>
              <a:t>operácie</a:t>
            </a:r>
            <a:r>
              <a:rPr lang="pl-PL" dirty="0"/>
              <a:t> </a:t>
            </a:r>
            <a:r>
              <a:rPr lang="pl-PL" dirty="0" err="1"/>
              <a:t>pomocou</a:t>
            </a:r>
            <a:r>
              <a:rPr lang="pl-PL" dirty="0"/>
              <a:t> </a:t>
            </a:r>
            <a:r>
              <a:rPr lang="pl-PL" dirty="0" err="1"/>
              <a:t>cyklov</a:t>
            </a:r>
            <a:r>
              <a:rPr lang="pl-PL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dirty="0"/>
              <a:t>V </a:t>
            </a:r>
            <a:r>
              <a:rPr lang="pl-PL" dirty="0" err="1"/>
              <a:t>Pythone</a:t>
            </a:r>
            <a:r>
              <a:rPr lang="pl-PL" dirty="0"/>
              <a:t> </a:t>
            </a:r>
            <a:r>
              <a:rPr lang="pl-PL" dirty="0" err="1"/>
              <a:t>iteráciu</a:t>
            </a:r>
            <a:r>
              <a:rPr lang="pl-PL" dirty="0"/>
              <a:t> </a:t>
            </a:r>
            <a:r>
              <a:rPr lang="pl-PL" dirty="0" err="1"/>
              <a:t>vykonávame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 err="1"/>
              <a:t>pomocou</a:t>
            </a:r>
            <a:r>
              <a:rPr lang="pl-PL" dirty="0"/>
              <a:t> </a:t>
            </a:r>
            <a:r>
              <a:rPr lang="pl-PL" dirty="0" err="1"/>
              <a:t>cyklov</a:t>
            </a:r>
            <a:r>
              <a:rPr lang="pl-PL" dirty="0"/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sk-SK" dirty="0"/>
              <a:t> a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def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faktorial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vysledok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i in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range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(1, n + 1):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vysledok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*=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vysledok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Iterácia</a:t>
            </a:r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9C301-D34F-238D-961A-2DCE28BD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 descr="Obrázok, na ktorom je text, písmo, snímka obrazovky, dizajn">
            <a:extLst>
              <a:ext uri="{FF2B5EF4-FFF2-40B4-BE49-F238E27FC236}">
                <a16:creationId xmlns:a16="http://schemas.microsoft.com/office/drawing/2014/main" id="{2CD5D9AC-BF19-850E-85C8-194B985F7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21" y="0"/>
            <a:ext cx="8837358" cy="7069887"/>
          </a:xfrm>
        </p:spPr>
      </p:pic>
    </p:spTree>
    <p:extLst>
      <p:ext uri="{BB962C8B-B14F-4D97-AF65-F5344CB8AC3E}">
        <p14:creationId xmlns:p14="http://schemas.microsoft.com/office/powerpoint/2010/main" val="121193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13CF69-1D54-AB30-39F4-BF0CE1B3D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DAB658-B3A9-0EB3-7020-89800E88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316" y="1690688"/>
            <a:ext cx="10515600" cy="42176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dirty="0" err="1"/>
              <a:t>Rekurzia</a:t>
            </a:r>
            <a:r>
              <a:rPr lang="sk-SK" dirty="0"/>
              <a:t> je proces, pri ktorom funkcia volá </a:t>
            </a:r>
            <a:r>
              <a:rPr lang="sk-SK"/>
              <a:t>samú seba.</a:t>
            </a:r>
            <a:endParaRPr lang="sk-SK" dirty="0"/>
          </a:p>
          <a:p>
            <a:pPr marL="0" indent="0">
              <a:buNone/>
            </a:pPr>
            <a:r>
              <a:rPr lang="sk-SK" dirty="0" err="1"/>
              <a:t>Rekurzia</a:t>
            </a:r>
            <a:r>
              <a:rPr lang="sk-SK" dirty="0"/>
              <a:t> rozdeľuje problém na menšie </a:t>
            </a:r>
            <a:br>
              <a:rPr lang="sk-SK" dirty="0"/>
            </a:br>
            <a:r>
              <a:rPr lang="sk-SK" dirty="0" err="1"/>
              <a:t>podproblémy</a:t>
            </a:r>
            <a:r>
              <a:rPr lang="sk-SK" dirty="0"/>
              <a:t> rovnakého typu.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def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faktorial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n == 0: # Bázový prípad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n *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faktorial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(n - 1) # Rekurzívny prípad</a:t>
            </a: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3E76397-B796-0635-1C71-84C4638F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Rekurzia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621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41C6BC-8CE4-5091-1867-FE857B2C2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87780BE-9169-2379-46A2-3BF94B846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430" y="1834849"/>
            <a:ext cx="8632370" cy="42176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k-SK" dirty="0"/>
              <a:t>Rekurzívna funkcia má dve základné časti</a:t>
            </a:r>
          </a:p>
          <a:p>
            <a:pPr lvl="1"/>
            <a:r>
              <a:rPr lang="sk-SK" sz="2800" b="1" dirty="0"/>
              <a:t>základný prípad</a:t>
            </a:r>
            <a:r>
              <a:rPr lang="sk-SK" sz="2800" dirty="0"/>
              <a:t> (base </a:t>
            </a:r>
            <a:r>
              <a:rPr lang="sk-SK" sz="2800" dirty="0" err="1"/>
              <a:t>case</a:t>
            </a:r>
            <a:r>
              <a:rPr lang="sk-SK" sz="2800" dirty="0"/>
              <a:t>) – </a:t>
            </a:r>
            <a:r>
              <a:rPr lang="sk-SK" sz="2800" dirty="0" err="1"/>
              <a:t>rekurzia</a:t>
            </a:r>
            <a:r>
              <a:rPr lang="sk-SK" sz="2800" dirty="0"/>
              <a:t> sa zastaví</a:t>
            </a:r>
          </a:p>
          <a:p>
            <a:pPr lvl="1"/>
            <a:r>
              <a:rPr lang="sk-SK" sz="2800" b="1" dirty="0"/>
              <a:t>rekurzívny prípad </a:t>
            </a:r>
            <a:r>
              <a:rPr lang="sk-SK" sz="2800" dirty="0"/>
              <a:t>(</a:t>
            </a:r>
            <a:r>
              <a:rPr lang="sk-SK" sz="2800" dirty="0" err="1"/>
              <a:t>recursive</a:t>
            </a:r>
            <a:r>
              <a:rPr lang="sk-SK" sz="2800" dirty="0"/>
              <a:t> </a:t>
            </a:r>
            <a:r>
              <a:rPr lang="sk-SK" sz="2800" dirty="0" err="1"/>
              <a:t>case</a:t>
            </a:r>
            <a:r>
              <a:rPr lang="sk-SK" sz="2800" dirty="0"/>
              <a:t>) – funkcia volá samú seba</a:t>
            </a:r>
          </a:p>
          <a:p>
            <a:pPr lvl="1"/>
            <a:endParaRPr lang="sk-SK" sz="2800" dirty="0"/>
          </a:p>
          <a:p>
            <a:pPr marL="0" indent="0">
              <a:buNone/>
            </a:pPr>
            <a:r>
              <a:rPr lang="sk-SK" dirty="0"/>
              <a:t>Ak nie je bázový prípad, funkcia pokračuje kým nezaplní pamäť počítača.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6B832B41-1646-C2AE-7C3B-566DA06F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Rekurzia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7225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624C7-DE10-0202-6AED-33DD7C593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6AEA1EA-8954-BF64-2553-4C175824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430" y="1834849"/>
            <a:ext cx="8632370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Každý algoritmus v rekurzívnom tvare sa dá prepísať na tvar iteratívny.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Iteratívna verzia je obvykle efektívnejšia - je rýchlejšia a zaberá menej pamäti.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/>
              <a:t>Rekurziu</a:t>
            </a:r>
            <a:r>
              <a:rPr lang="sk-SK" dirty="0"/>
              <a:t> používame hlavne kvôli jej elegancii a jednoduchosti v niektorých prípadoch.</a:t>
            </a:r>
          </a:p>
          <a:p>
            <a:pPr marL="0" indent="0">
              <a:spcBef>
                <a:spcPts val="1200"/>
              </a:spcBef>
              <a:buNone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38E194F9-DFCC-C77F-4EA0-7FF04A61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Porovnanie </a:t>
            </a:r>
            <a:r>
              <a:rPr lang="sk-SK" dirty="0" err="1"/>
              <a:t>rekurzie</a:t>
            </a:r>
            <a:r>
              <a:rPr lang="sk-SK" dirty="0"/>
              <a:t> a iterácie</a:t>
            </a:r>
          </a:p>
        </p:txBody>
      </p:sp>
    </p:spTree>
    <p:extLst>
      <p:ext uri="{BB962C8B-B14F-4D97-AF65-F5344CB8AC3E}">
        <p14:creationId xmlns:p14="http://schemas.microsoft.com/office/powerpoint/2010/main" val="34493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7E9854-7BB1-AC29-2179-19ADCC115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788BF84-583A-B599-3DF2-84A8B332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430" y="1834849"/>
            <a:ext cx="8632370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Zásobník volaní </a:t>
            </a:r>
            <a:r>
              <a:rPr lang="sk-SK" i="1" dirty="0"/>
              <a:t>(</a:t>
            </a:r>
            <a:r>
              <a:rPr lang="sk-SK" i="1" dirty="0" err="1"/>
              <a:t>call</a:t>
            </a:r>
            <a:r>
              <a:rPr lang="sk-SK" i="1" dirty="0"/>
              <a:t> </a:t>
            </a:r>
            <a:r>
              <a:rPr lang="sk-SK" i="1" dirty="0" err="1"/>
              <a:t>stack</a:t>
            </a:r>
            <a:r>
              <a:rPr lang="sk-SK" i="1" dirty="0"/>
              <a:t>)</a:t>
            </a:r>
            <a:r>
              <a:rPr lang="sk-SK" dirty="0"/>
              <a:t> 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špeciálna LIFO pamäť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volanie funkcie vytvára nový rámec na zásobníku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/>
              <a:t>Rekurzia</a:t>
            </a:r>
            <a:r>
              <a:rPr lang="sk-SK" dirty="0"/>
              <a:t> pri veľkom počte volaní zaplní zásobník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/>
              <a:t>Python</a:t>
            </a:r>
            <a:r>
              <a:rPr lang="sk-SK" dirty="0"/>
              <a:t> má predvolený limit </a:t>
            </a:r>
            <a:r>
              <a:rPr lang="sk-SK" dirty="0" err="1"/>
              <a:t>rekurzie</a:t>
            </a:r>
            <a:r>
              <a:rPr lang="sk-SK" dirty="0"/>
              <a:t> (1000 volaní)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mení sa pomocou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sys.setrecursionlimit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5F9D039F-0514-709C-4530-56EB8CA5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Zásobník volaní</a:t>
            </a:r>
          </a:p>
        </p:txBody>
      </p:sp>
    </p:spTree>
    <p:extLst>
      <p:ext uri="{BB962C8B-B14F-4D97-AF65-F5344CB8AC3E}">
        <p14:creationId xmlns:p14="http://schemas.microsoft.com/office/powerpoint/2010/main" val="295823933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257</Words>
  <Application>Microsoft Office PowerPoint</Application>
  <PresentationFormat>Širokouhlá</PresentationFormat>
  <Paragraphs>43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Motív Office</vt:lpstr>
      <vt:lpstr>Objektovo orientované programovanie - pokročilí</vt:lpstr>
      <vt:lpstr>OPGP  Pokročilí 3</vt:lpstr>
      <vt:lpstr>Iterácia</vt:lpstr>
      <vt:lpstr>Prezentácia programu PowerPoint</vt:lpstr>
      <vt:lpstr>Rekurzia</vt:lpstr>
      <vt:lpstr>Rekurzia</vt:lpstr>
      <vt:lpstr>Porovnanie rekurzie a iterácie</vt:lpstr>
      <vt:lpstr>Zásobník volaní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Lenka Wagnerová</cp:lastModifiedBy>
  <cp:revision>14</cp:revision>
  <dcterms:created xsi:type="dcterms:W3CDTF">2025-09-05T09:09:34Z</dcterms:created>
  <dcterms:modified xsi:type="dcterms:W3CDTF">2025-09-14T09:03:28Z</dcterms:modified>
</cp:coreProperties>
</file>