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58" r:id="rId4"/>
    <p:sldId id="288" r:id="rId5"/>
    <p:sldId id="289" r:id="rId6"/>
    <p:sldId id="285" r:id="rId7"/>
    <p:sldId id="290" r:id="rId8"/>
    <p:sldId id="291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47" autoAdjust="0"/>
    <p:restoredTop sz="94660"/>
  </p:normalViewPr>
  <p:slideViewPr>
    <p:cSldViewPr snapToGrid="0">
      <p:cViewPr varScale="1">
        <p:scale>
          <a:sx n="84" d="100"/>
          <a:sy n="84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391365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880637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5209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7426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072810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65352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20. 9. 2025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7436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20. 9. 2025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907842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20. 9. 2025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51751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08196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20. 9. 2025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070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20. 9. 2025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682812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323955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7786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</a:t>
            </a:r>
            <a:br>
              <a:rPr lang="sk-SK" sz="4000" dirty="0"/>
            </a:br>
            <a:r>
              <a:rPr lang="sk-SK" sz="4000" dirty="0"/>
              <a:t>Teória 4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sk-SK" dirty="0"/>
              <a:t>Trieda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Diagram tried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Balíky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Modifikátory prístupu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6D5FFFD-949C-5777-368D-7616CC67C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Trieda - </a:t>
            </a:r>
            <a:r>
              <a:rPr lang="sk-SK" sz="4000" dirty="0" err="1"/>
              <a:t>Class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834EA18-2911-E0AA-A6B4-7AC44110B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8953716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Základný stavebný blok v Jave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„plán“ alebo „šablóna“, podľa ktorej sa vytvárajú objekty</a:t>
            </a:r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Dátový typ objektu je trieda, z ktorej bol objekt vytvorený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dnes = new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Date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();</a:t>
            </a:r>
            <a:endParaRPr lang="sk-SK" dirty="0"/>
          </a:p>
          <a:p>
            <a:pPr marL="0" indent="0">
              <a:spcBef>
                <a:spcPts val="1200"/>
              </a:spcBef>
              <a:buNone/>
            </a:pP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Triedy pomáhajú organizovať štruktúru zdrojového kódu a knižníc</a:t>
            </a:r>
          </a:p>
          <a:p>
            <a:pPr marL="0" indent="0">
              <a:spcBef>
                <a:spcPts val="1200"/>
              </a:spcBef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4278490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5377E2-30BD-E96D-EE42-A331CC88A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F4BE05C-7362-5EA8-1FB8-F78DCC75A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Trieda - </a:t>
            </a:r>
            <a:r>
              <a:rPr lang="sk-SK" sz="4000" dirty="0" err="1"/>
              <a:t>Class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ADB6A392-C9C6-DDED-D19B-293D8E753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316" y="1603602"/>
            <a:ext cx="7564016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Trieda obsahuje</a:t>
            </a:r>
          </a:p>
          <a:p>
            <a:pPr lvl="1"/>
            <a:r>
              <a:rPr lang="sk-SK" sz="2800" b="1" dirty="0"/>
              <a:t>atribúty</a:t>
            </a:r>
            <a:r>
              <a:rPr lang="sk-SK" sz="2800" dirty="0"/>
              <a:t> - </a:t>
            </a:r>
            <a:r>
              <a:rPr lang="sk-SK" sz="2800" dirty="0" err="1"/>
              <a:t>fields</a:t>
            </a:r>
            <a:endParaRPr lang="sk-SK" sz="2800" dirty="0"/>
          </a:p>
          <a:p>
            <a:pPr lvl="1"/>
            <a:r>
              <a:rPr lang="sk-SK" sz="2800" b="1" dirty="0"/>
              <a:t>metódy</a:t>
            </a:r>
            <a:r>
              <a:rPr lang="sk-SK" sz="2800" dirty="0"/>
              <a:t> - </a:t>
            </a:r>
            <a:r>
              <a:rPr lang="sk-SK" sz="2800" dirty="0" err="1"/>
              <a:t>methods</a:t>
            </a:r>
            <a:endParaRPr lang="sk-SK" sz="2800" dirty="0"/>
          </a:p>
          <a:p>
            <a:pPr lvl="1"/>
            <a:r>
              <a:rPr lang="sk-SK" sz="2800" dirty="0"/>
              <a:t>konštruktory - </a:t>
            </a:r>
            <a:r>
              <a:rPr lang="sk-SK" sz="2800" dirty="0" err="1"/>
              <a:t>constructors</a:t>
            </a:r>
            <a:endParaRPr lang="sk-SK" sz="2800" dirty="0"/>
          </a:p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Atribúty a metódy môžu byť statické, potom nepatria objektu, ale triede</a:t>
            </a:r>
          </a:p>
          <a:p>
            <a:pPr marL="0" indent="0">
              <a:buNone/>
            </a:pPr>
            <a:r>
              <a:rPr lang="sk-SK" dirty="0"/>
              <a:t>Verejná trieda je vo vlastnom 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.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java</a:t>
            </a:r>
            <a:r>
              <a:rPr lang="sk-SK" dirty="0"/>
              <a:t> súbore s tým istým názvom</a:t>
            </a:r>
          </a:p>
        </p:txBody>
      </p:sp>
    </p:spTree>
    <p:extLst>
      <p:ext uri="{BB962C8B-B14F-4D97-AF65-F5344CB8AC3E}">
        <p14:creationId xmlns:p14="http://schemas.microsoft.com/office/powerpoint/2010/main" val="84082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C9ADF89-7FDC-61EB-4CF3-69A68C647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B4C42BD-60FE-8543-266F-0E0155B91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UML </a:t>
            </a:r>
            <a:r>
              <a:rPr lang="sk-SK" sz="4000" dirty="0" err="1"/>
              <a:t>Class</a:t>
            </a:r>
            <a:r>
              <a:rPr lang="sk-SK" sz="4000" dirty="0"/>
              <a:t> Diagram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EEC0827-B978-20E4-1F24-44FA03AF61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6" y="1690688"/>
            <a:ext cx="3577044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Trieda je obdĺžnik s troma časťami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Názov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Atribúty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Metódy</a:t>
            </a:r>
          </a:p>
        </p:txBody>
      </p:sp>
      <p:pic>
        <p:nvPicPr>
          <p:cNvPr id="5" name="Obrázok 4">
            <a:extLst>
              <a:ext uri="{FF2B5EF4-FFF2-40B4-BE49-F238E27FC236}">
                <a16:creationId xmlns:a16="http://schemas.microsoft.com/office/drawing/2014/main" id="{FDF59D38-40F0-C483-7AA7-34D2B594D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60" y="1690688"/>
            <a:ext cx="2467319" cy="3591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72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6851B4-3129-D5CB-BBCD-5F0998A3D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40598A-1C4D-300A-1F3B-47CDFEE72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dirty="0"/>
              <a:t>Trieda </a:t>
            </a:r>
            <a:r>
              <a:rPr lang="sk-SK" dirty="0" err="1"/>
              <a:t>vs</a:t>
            </a:r>
            <a:r>
              <a:rPr lang="sk-SK" dirty="0"/>
              <a:t> Objekt</a:t>
            </a:r>
            <a:endParaRPr lang="sk-SK" sz="4000" dirty="0"/>
          </a:p>
        </p:txBody>
      </p:sp>
      <p:pic>
        <p:nvPicPr>
          <p:cNvPr id="7" name="Zástupný objekt pre obsah 6">
            <a:extLst>
              <a:ext uri="{FF2B5EF4-FFF2-40B4-BE49-F238E27FC236}">
                <a16:creationId xmlns:a16="http://schemas.microsoft.com/office/drawing/2014/main" id="{246FE4BA-78CC-24E3-626A-AAB7F272A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49136"/>
            <a:ext cx="10974097" cy="4159727"/>
          </a:xfrm>
        </p:spPr>
      </p:pic>
      <p:sp>
        <p:nvSpPr>
          <p:cNvPr id="8" name="BlokTextu 7">
            <a:extLst>
              <a:ext uri="{FF2B5EF4-FFF2-40B4-BE49-F238E27FC236}">
                <a16:creationId xmlns:a16="http://schemas.microsoft.com/office/drawing/2014/main" id="{06BF01D2-C70C-C6FB-45B4-C748D1A2A0F0}"/>
              </a:ext>
            </a:extLst>
          </p:cNvPr>
          <p:cNvSpPr txBox="1"/>
          <p:nvPr/>
        </p:nvSpPr>
        <p:spPr>
          <a:xfrm>
            <a:off x="273387" y="5643084"/>
            <a:ext cx="11739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>
                <a:highlight>
                  <a:srgbClr val="FFFF00"/>
                </a:highlight>
                <a:latin typeface="Consolas" panose="020B0609020204030204" pitchFamily="49" charset="0"/>
              </a:rPr>
              <a:t>Auto moje = new Auto("Audi", "A4", 2020, "WUAZZZF43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...</a:t>
            </a:r>
            <a:r>
              <a:rPr lang="it-IT" sz="2400" dirty="0">
                <a:highlight>
                  <a:srgbClr val="FFFF00"/>
                </a:highlight>
                <a:latin typeface="Consolas" panose="020B0609020204030204" pitchFamily="49" charset="0"/>
              </a:rPr>
              <a:t>", "červená")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01348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FEE28-EEB1-17ED-22C6-CAE951297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7D42DA8-9599-5ABC-55D0-D7CB7D6DD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Balíky tried - </a:t>
            </a:r>
            <a:r>
              <a:rPr lang="sk-SK" sz="4000" dirty="0" err="1"/>
              <a:t>packages</a:t>
            </a:r>
            <a:endParaRPr lang="sk-SK" sz="4000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292BB5FB-2EE6-16DB-A093-A7B017746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148" y="1603602"/>
            <a:ext cx="10333652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package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nazov.balika</a:t>
            </a:r>
            <a:r>
              <a:rPr lang="sk-SK" dirty="0">
                <a:highlight>
                  <a:srgbClr val="FFFF00"/>
                </a:highlight>
                <a:latin typeface="Consolas" panose="020B0609020204030204" pitchFamily="49" charset="0"/>
              </a:rPr>
              <a:t>;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Balíky zoskupujú triedy a riešia problém s duplicitnými názvami</a:t>
            </a:r>
          </a:p>
          <a:p>
            <a:pPr marL="0" indent="0">
              <a:buNone/>
            </a:pPr>
            <a:r>
              <a:rPr lang="sk-SK" dirty="0"/>
              <a:t>Súbory v rámci balíka musia byť v tom istom adresári</a:t>
            </a:r>
          </a:p>
          <a:p>
            <a:pPr marL="0" indent="0">
              <a:buNone/>
            </a:pPr>
            <a:r>
              <a:rPr lang="sk-SK" dirty="0"/>
              <a:t>Adresárová štruktúra musí byť rovnaká ako názov balíka</a:t>
            </a:r>
          </a:p>
          <a:p>
            <a:pPr marL="0" indent="0">
              <a:buNone/>
            </a:pPr>
            <a:r>
              <a:rPr lang="sk-SK" dirty="0"/>
              <a:t>Príklad: trieda </a:t>
            </a:r>
            <a:r>
              <a:rPr lang="sk-SK" dirty="0" err="1">
                <a:highlight>
                  <a:srgbClr val="FFFF00"/>
                </a:highlight>
                <a:latin typeface="Consolas" panose="020B0609020204030204" pitchFamily="49" charset="0"/>
              </a:rPr>
              <a:t>com.wagjo.vozidla.Auto</a:t>
            </a: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sk-SK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src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 └──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com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     └── </a:t>
            </a:r>
            <a:r>
              <a:rPr lang="sk-SK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wagjo</a:t>
            </a: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          └── vozidla/</a:t>
            </a:r>
          </a:p>
          <a:p>
            <a:pPr marL="0" indent="0">
              <a:spcBef>
                <a:spcPts val="0"/>
              </a:spcBef>
              <a:buNone/>
            </a:pPr>
            <a:r>
              <a:rPr lang="sk-SK" sz="2400" dirty="0">
                <a:highlight>
                  <a:srgbClr val="FFFF00"/>
                </a:highlight>
                <a:latin typeface="Consolas" panose="020B0609020204030204" pitchFamily="49" charset="0"/>
              </a:rPr>
              <a:t>              └── Auto.java</a:t>
            </a:r>
          </a:p>
          <a:p>
            <a:pPr marL="0" indent="0">
              <a:spcBef>
                <a:spcPts val="1200"/>
              </a:spcBef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12646010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A5F82C-263B-AAE7-56D4-1F8CC19909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D6AAFC-BD48-1020-56FD-3CAD541DE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4000" dirty="0"/>
              <a:t>Modifikátory prístupu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9FA5BBFA-6468-C2C0-C7C2-A3E5AF832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0148" y="1603602"/>
            <a:ext cx="8398172" cy="472099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sz="2800" dirty="0"/>
              <a:t>V Jave </a:t>
            </a:r>
            <a:r>
              <a:rPr lang="sk-SK" dirty="0"/>
              <a:t>viem kontrolovať, kto má prístup ku triede, jej atribútom alebo metódam</a:t>
            </a:r>
          </a:p>
          <a:p>
            <a:pPr marL="0" indent="0">
              <a:spcBef>
                <a:spcPts val="1200"/>
              </a:spcBef>
              <a:buNone/>
            </a:pPr>
            <a:endParaRPr lang="sk-SK" sz="2800" dirty="0"/>
          </a:p>
          <a:p>
            <a:pPr lvl="1">
              <a:spcBef>
                <a:spcPts val="120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public</a:t>
            </a:r>
            <a:r>
              <a:rPr lang="sk-SK" sz="2800" dirty="0"/>
              <a:t> - verejný prístup z akejkoľvek triedy</a:t>
            </a:r>
          </a:p>
          <a:p>
            <a:pPr lvl="1">
              <a:spcBef>
                <a:spcPts val="1200"/>
              </a:spcBef>
            </a:pPr>
            <a:r>
              <a:rPr lang="sk-SK" sz="2800" dirty="0" err="1">
                <a:highlight>
                  <a:srgbClr val="FFFF00"/>
                </a:highlight>
                <a:latin typeface="Consolas" panose="020B0609020204030204" pitchFamily="49" charset="0"/>
              </a:rPr>
              <a:t>private</a:t>
            </a:r>
            <a:r>
              <a:rPr lang="sk-SK" sz="2800" dirty="0"/>
              <a:t> - prístup má iba sama trieda</a:t>
            </a:r>
          </a:p>
          <a:p>
            <a:pPr lvl="1">
              <a:spcBef>
                <a:spcPts val="1200"/>
              </a:spcBef>
            </a:pPr>
            <a:r>
              <a:rPr lang="sk-SK" sz="2800" i="1" dirty="0"/>
              <a:t>bez modifikátora</a:t>
            </a:r>
            <a:r>
              <a:rPr lang="sk-SK" sz="2800" dirty="0"/>
              <a:t> - prístup je dovolený iba v rámci toho istého balíka</a:t>
            </a:r>
          </a:p>
          <a:p>
            <a:pPr marL="0" indent="0">
              <a:spcBef>
                <a:spcPts val="1200"/>
              </a:spcBef>
              <a:buNone/>
            </a:pPr>
            <a:endParaRPr lang="sk-SK" sz="2800" dirty="0"/>
          </a:p>
        </p:txBody>
      </p:sp>
    </p:spTree>
    <p:extLst>
      <p:ext uri="{BB962C8B-B14F-4D97-AF65-F5344CB8AC3E}">
        <p14:creationId xmlns:p14="http://schemas.microsoft.com/office/powerpoint/2010/main" val="2867075619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</TotalTime>
  <Words>261</Words>
  <Application>Microsoft Office PowerPoint</Application>
  <PresentationFormat>Širokouhlá</PresentationFormat>
  <Paragraphs>51</Paragraphs>
  <Slides>8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Motív Office</vt:lpstr>
      <vt:lpstr>Objektovo orientované programovanie</vt:lpstr>
      <vt:lpstr>OPG Teória 4</vt:lpstr>
      <vt:lpstr>Trieda - Class</vt:lpstr>
      <vt:lpstr>Trieda - Class</vt:lpstr>
      <vt:lpstr>UML Class Diagram</vt:lpstr>
      <vt:lpstr>Trieda vs Objekt</vt:lpstr>
      <vt:lpstr>Balíky tried - packages</vt:lpstr>
      <vt:lpstr>Modifikátory prístupu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15</cp:revision>
  <dcterms:created xsi:type="dcterms:W3CDTF">2025-09-05T09:09:34Z</dcterms:created>
  <dcterms:modified xsi:type="dcterms:W3CDTF">2025-09-20T10:47:49Z</dcterms:modified>
</cp:coreProperties>
</file>