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79" r:id="rId5"/>
    <p:sldId id="274" r:id="rId6"/>
    <p:sldId id="275" r:id="rId7"/>
    <p:sldId id="280" r:id="rId8"/>
    <p:sldId id="284" r:id="rId9"/>
    <p:sldId id="276" r:id="rId10"/>
    <p:sldId id="277" r:id="rId11"/>
    <p:sldId id="281" r:id="rId12"/>
    <p:sldId id="282" r:id="rId13"/>
    <p:sldId id="28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7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8FAC3-E38F-DAA5-DF86-589DE4790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00492-CF85-13F3-4BAE-DE1A937D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Premenné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E8330C-C73A-E8CE-D8C2-C55F21BC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30" y="1690688"/>
            <a:ext cx="7805056" cy="4372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Vlastnosti: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Premenná má </a:t>
            </a:r>
            <a:r>
              <a:rPr lang="sk-SK" sz="2800" b="1" dirty="0"/>
              <a:t>typ, názov a hodnotu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Príklad: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teplota = -37;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Neprimitívna premenná obsahuje referenciu na objekt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Viacero premenných môže ukazovať na ten istý objekt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7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931C4-B7D7-139B-70BA-D9635A24B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1A5F82FC-4310-30FB-171A-FA4135FC0808}"/>
              </a:ext>
            </a:extLst>
          </p:cNvPr>
          <p:cNvSpPr txBox="1"/>
          <p:nvPr/>
        </p:nvSpPr>
        <p:spPr>
          <a:xfrm>
            <a:off x="2950028" y="4071642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Primitívne premenné v pamäti počítača</a:t>
            </a:r>
            <a:endParaRPr lang="sk-SK" sz="2800" dirty="0"/>
          </a:p>
        </p:txBody>
      </p:sp>
      <p:pic>
        <p:nvPicPr>
          <p:cNvPr id="3" name="Obrázok 2" descr="Obrázok, na ktorom je text, snímka obrazovky, písmo, rad&#10;&#10;Obsah vygenerovaný pomocou AI môže byť nesprávny.">
            <a:extLst>
              <a:ext uri="{FF2B5EF4-FFF2-40B4-BE49-F238E27FC236}">
                <a16:creationId xmlns:a16="http://schemas.microsoft.com/office/drawing/2014/main" id="{21410318-9A86-E09B-D85A-D3E84C90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3" y="2434162"/>
            <a:ext cx="10459127" cy="1417226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B7D4EB7A-FF9F-66CF-B1E8-017E1E4A7498}"/>
              </a:ext>
            </a:extLst>
          </p:cNvPr>
          <p:cNvSpPr txBox="1"/>
          <p:nvPr/>
        </p:nvSpPr>
        <p:spPr>
          <a:xfrm>
            <a:off x="894673" y="511628"/>
            <a:ext cx="768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byte a;</a:t>
            </a:r>
          </a:p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teplota = -37;</a:t>
            </a:r>
          </a:p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dlzka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= 21.88443;</a:t>
            </a:r>
          </a:p>
        </p:txBody>
      </p:sp>
    </p:spTree>
    <p:extLst>
      <p:ext uri="{BB962C8B-B14F-4D97-AF65-F5344CB8AC3E}">
        <p14:creationId xmlns:p14="http://schemas.microsoft.com/office/powerpoint/2010/main" val="192116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07C0-743A-5C82-7EE1-9385F3EB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859D98C6-51D6-61F8-3711-F3F66E207305}"/>
              </a:ext>
            </a:extLst>
          </p:cNvPr>
          <p:cNvSpPr txBox="1"/>
          <p:nvPr/>
        </p:nvSpPr>
        <p:spPr>
          <a:xfrm>
            <a:off x="2950028" y="4898956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Neprimitívna premenná v pamäti počítača</a:t>
            </a:r>
            <a:endParaRPr lang="sk-SK" sz="2800" dirty="0"/>
          </a:p>
        </p:txBody>
      </p:sp>
      <p:pic>
        <p:nvPicPr>
          <p:cNvPr id="4" name="Obrázok 3" descr="Obrázok, na ktorom je text, rad, snímka obrazovky, diagram&#10;&#10;Obsah vygenerovaný pomocou AI môže byť nesprávny.">
            <a:extLst>
              <a:ext uri="{FF2B5EF4-FFF2-40B4-BE49-F238E27FC236}">
                <a16:creationId xmlns:a16="http://schemas.microsoft.com/office/drawing/2014/main" id="{8B0CBCDF-1159-8457-F353-32A56993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2822"/>
            <a:ext cx="10515600" cy="2131839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F561D9DC-51B9-8210-0DE4-077769A870E7}"/>
              </a:ext>
            </a:extLst>
          </p:cNvPr>
          <p:cNvSpPr txBox="1"/>
          <p:nvPr/>
        </p:nvSpPr>
        <p:spPr>
          <a:xfrm>
            <a:off x="894673" y="511628"/>
            <a:ext cx="768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dnes = new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7380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CAE1-512F-30E4-6DE2-CD6F6154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, rad, snímka obrazovky, písmo&#10;&#10;Obsah vygenerovaný pomocou AI môže byť nesprávny.">
            <a:extLst>
              <a:ext uri="{FF2B5EF4-FFF2-40B4-BE49-F238E27FC236}">
                <a16:creationId xmlns:a16="http://schemas.microsoft.com/office/drawing/2014/main" id="{B25265D9-A8F1-0CBC-0915-7A47E0513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84657"/>
            <a:ext cx="10515601" cy="2131839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2662C4D-4B81-8D60-05CF-8280B14BE24B}"/>
              </a:ext>
            </a:extLst>
          </p:cNvPr>
          <p:cNvSpPr txBox="1"/>
          <p:nvPr/>
        </p:nvSpPr>
        <p:spPr>
          <a:xfrm>
            <a:off x="2950028" y="4898956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Viac</a:t>
            </a:r>
            <a:r>
              <a:rPr lang="pl-PL" sz="2800" dirty="0"/>
              <a:t> </a:t>
            </a:r>
            <a:r>
              <a:rPr lang="pl-PL" sz="2800" dirty="0" err="1"/>
              <a:t>premenných</a:t>
            </a:r>
            <a:r>
              <a:rPr lang="pl-PL" sz="2800" dirty="0"/>
              <a:t> ukazuje na jeden </a:t>
            </a:r>
            <a:r>
              <a:rPr lang="pl-PL" sz="2800" dirty="0" err="1"/>
              <a:t>objekt</a:t>
            </a:r>
            <a:endParaRPr lang="pl-PL" sz="28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F0235D8-643F-6550-5031-9CE26F6BC792}"/>
              </a:ext>
            </a:extLst>
          </p:cNvPr>
          <p:cNvSpPr txBox="1"/>
          <p:nvPr/>
        </p:nvSpPr>
        <p:spPr>
          <a:xfrm>
            <a:off x="894673" y="511628"/>
            <a:ext cx="768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dnes = new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streda;</a:t>
            </a:r>
          </a:p>
          <a:p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streda = dnes;</a:t>
            </a:r>
          </a:p>
        </p:txBody>
      </p:sp>
    </p:spTree>
    <p:extLst>
      <p:ext uri="{BB962C8B-B14F-4D97-AF65-F5344CB8AC3E}">
        <p14:creationId xmlns:p14="http://schemas.microsoft.com/office/powerpoint/2010/main" val="413433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57F942-BA10-AFA9-42D1-4EA475052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624DEC-7F58-E6BD-F9E5-4897CBA2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Premenné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9EF580-5758-89B8-A4B1-D8E03579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30" y="1690688"/>
            <a:ext cx="7805056" cy="4372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Konštanty: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Sú ako premenné, ale nemôžu meniť svoju hodnotu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Deklarujeme ich pomocou slovíčka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/>
              <a:t>Ak chceme neprimitívnu konštantu, objekt musí byť nemenný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Príklad: </a:t>
            </a:r>
            <a:r>
              <a:rPr lang="sk-SK" sz="28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PI = 3.1415;</a:t>
            </a:r>
          </a:p>
        </p:txBody>
      </p:sp>
    </p:spTree>
    <p:extLst>
      <p:ext uri="{BB962C8B-B14F-4D97-AF65-F5344CB8AC3E}">
        <p14:creationId xmlns:p14="http://schemas.microsoft.com/office/powerpoint/2010/main" val="3122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Algoritmus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Dátové typy v Jave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Premenné a konštanty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Algoritmus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537122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Postupnosť presne definovaných krokov na dosiahnutie výsledku. </a:t>
            </a:r>
            <a:br>
              <a:rPr lang="sk-SK" dirty="0"/>
            </a:b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Algoritmus musí mať tieto vlastnosti: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Konečnosť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Determinovanosť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Vstup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Výstup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Efektívnosť</a:t>
            </a:r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5857C10-B61A-9900-C80D-82FF20981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5450"/>
            <a:ext cx="10515600" cy="826429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441892B0-EE6A-1120-DD0A-13DBB71AE66D}"/>
              </a:ext>
            </a:extLst>
          </p:cNvPr>
          <p:cNvSpPr txBox="1"/>
          <p:nvPr/>
        </p:nvSpPr>
        <p:spPr>
          <a:xfrm>
            <a:off x="2416628" y="3918856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Pamäť počítača ako očíslované skrinky v šatni</a:t>
            </a:r>
            <a:endParaRPr lang="sk-SK" sz="2800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5D4F61E0-2869-8468-071E-7DCD6B7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482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CDA3E-6979-B274-FC9F-26A6E1F3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D9849B-8312-1D09-D2E7-9C9800E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Dátové typy v Jave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7A41F5-FBED-2FCB-3884-D562E523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30" y="1690688"/>
            <a:ext cx="8537122" cy="4372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Java má 8 primitívnych dátových typov</a:t>
            </a:r>
          </a:p>
          <a:p>
            <a:pPr lvl="1">
              <a:spcBef>
                <a:spcPts val="1200"/>
              </a:spcBef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</a:p>
          <a:p>
            <a:pPr lvl="1">
              <a:spcBef>
                <a:spcPts val="1200"/>
              </a:spcBef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byte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short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sk-SK" sz="2800" dirty="0"/>
              <a:t> 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3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A8603-5B0C-B0B2-22D9-D03BB0B1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1F058C-B2D4-1EAF-79AF-BC12B1B1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Dátové typy v Jave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DEDECD-9D94-08C8-6B17-9577D607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30" y="1690688"/>
            <a:ext cx="8537122" cy="4372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Neprimitívne dátové typy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Vieme si vytvárať vlastné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Ich hodnoty sú objekty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Príklad: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File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Map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Array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5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53307-656D-D8E4-DED3-89907E1DA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BEB9D44C-B3E2-BF16-FAE5-00FDF72B3AAE}"/>
              </a:ext>
            </a:extLst>
          </p:cNvPr>
          <p:cNvSpPr txBox="1"/>
          <p:nvPr/>
        </p:nvSpPr>
        <p:spPr>
          <a:xfrm>
            <a:off x="3156857" y="2754641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Primitívne hodnoty v pamäti počítača</a:t>
            </a:r>
            <a:endParaRPr lang="sk-SK" sz="2800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58696405-AEB9-C4C2-5073-88D041C5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35E0F92D-3F09-19ED-FC9C-AA868C07A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959417"/>
          </a:xfrm>
        </p:spPr>
      </p:pic>
    </p:spTree>
    <p:extLst>
      <p:ext uri="{BB962C8B-B14F-4D97-AF65-F5344CB8AC3E}">
        <p14:creationId xmlns:p14="http://schemas.microsoft.com/office/powerpoint/2010/main" val="232092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79084-4122-ADD1-2040-F1F3441B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10F00792-50DE-4116-EB1D-58212A9F0F13}"/>
              </a:ext>
            </a:extLst>
          </p:cNvPr>
          <p:cNvSpPr txBox="1"/>
          <p:nvPr/>
        </p:nvSpPr>
        <p:spPr>
          <a:xfrm>
            <a:off x="3156857" y="2754641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Primitívne hodnoty v pamäti počítača</a:t>
            </a:r>
            <a:endParaRPr lang="sk-SK" sz="2800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A217ABC0-769F-35CB-2D07-96EF44BB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F9F485A0-56B9-9D3A-2575-3D8AFEEAB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959417"/>
          </a:xfr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13C9754-975C-8499-600C-5FE34FFBE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5617"/>
            <a:ext cx="10520342" cy="777639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03F517CA-05EB-938A-1A29-0F77FE20811B}"/>
              </a:ext>
            </a:extLst>
          </p:cNvPr>
          <p:cNvSpPr txBox="1"/>
          <p:nvPr/>
        </p:nvSpPr>
        <p:spPr>
          <a:xfrm>
            <a:off x="3156856" y="5015034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Neprimitívna hodnota v pamäti počítača.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12780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F1C45-FBBB-815C-94B6-58AC8549C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077FFF1-B336-AF69-E3F5-D15C498B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Premenné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206E09-9CDA-A6C8-8F3D-21591890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Premenná je pomenovanie alebo názov nejakého miesta v pamäti počítača, na ktoré potom môžem ukladať údaje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9715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</TotalTime>
  <Words>260</Words>
  <Application>Microsoft Office PowerPoint</Application>
  <PresentationFormat>Širokouhlá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2</vt:lpstr>
      <vt:lpstr>Algoritmus</vt:lpstr>
      <vt:lpstr>Prezentácia programu PowerPoint</vt:lpstr>
      <vt:lpstr>Dátové typy v Jave</vt:lpstr>
      <vt:lpstr>Dátové typy v Jave</vt:lpstr>
      <vt:lpstr>Prezentácia programu PowerPoint</vt:lpstr>
      <vt:lpstr>Prezentácia programu PowerPoint</vt:lpstr>
      <vt:lpstr>Premenné</vt:lpstr>
      <vt:lpstr>Premenné</vt:lpstr>
      <vt:lpstr>Prezentácia programu PowerPoint</vt:lpstr>
      <vt:lpstr>Prezentácia programu PowerPoint</vt:lpstr>
      <vt:lpstr>Prezentácia programu PowerPoint</vt:lpstr>
      <vt:lpstr>Premenné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10</cp:revision>
  <dcterms:created xsi:type="dcterms:W3CDTF">2025-09-05T09:09:34Z</dcterms:created>
  <dcterms:modified xsi:type="dcterms:W3CDTF">2025-09-17T16:40:03Z</dcterms:modified>
</cp:coreProperties>
</file>