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sldIdLst>
    <p:sldId id="266" r:id="rId2"/>
    <p:sldId id="257" r:id="rId3"/>
    <p:sldId id="269" r:id="rId4"/>
    <p:sldId id="280" r:id="rId5"/>
    <p:sldId id="281" r:id="rId6"/>
    <p:sldId id="286" r:id="rId7"/>
    <p:sldId id="287" r:id="rId8"/>
    <p:sldId id="284" r:id="rId9"/>
    <p:sldId id="288" r:id="rId10"/>
    <p:sldId id="285" r:id="rId11"/>
    <p:sldId id="289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oop.wagjo.com/cvicenie-3/c04-polia/#projekt-s-viacerymi-triedami-v-baliko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7229C6-8DA9-7EB4-11FE-363065F4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0CBD4E-3190-D126-C205-75BBD3E4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DB6EEC-BFFC-5893-F5E6-E6688F9D7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0"/>
            <a:ext cx="6311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12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E1064-02FC-55C8-3052-78780DC83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5149EB5-2A6C-D5E8-F482-2FFE5B21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Utility v triede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java.util.Arrays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Arrays.equals</a:t>
            </a:r>
            <a:r>
              <a:rPr lang="sk-SK" sz="2800" dirty="0"/>
              <a:t> – porovnanie hodnôt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Arrays.toString</a:t>
            </a:r>
            <a:r>
              <a:rPr lang="sk-SK" sz="2800" dirty="0"/>
              <a:t> – výpis hodnôt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Arrays.sort</a:t>
            </a:r>
            <a:r>
              <a:rPr lang="sk-SK" sz="2800" dirty="0"/>
              <a:t> – zoradenie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Arrays.copyOf</a:t>
            </a:r>
            <a:r>
              <a:rPr lang="sk-SK" sz="2800" dirty="0"/>
              <a:t> – kópia časti poľa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sk-SK" sz="2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Viacrozmerné pole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[][] matica =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[2][3];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matica[0][0] = 1;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67A0EE5C-76AF-6CE2-E8B2-EA69F495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Polia</a:t>
            </a:r>
          </a:p>
        </p:txBody>
      </p:sp>
    </p:spTree>
    <p:extLst>
      <p:ext uri="{BB962C8B-B14F-4D97-AF65-F5344CB8AC3E}">
        <p14:creationId xmlns:p14="http://schemas.microsoft.com/office/powerpoint/2010/main" val="301145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983FC-444F-8253-55EF-08A0378A6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66495F1-7A03-5873-E3C1-11056C36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/>
              <a:t>Varargs</a:t>
            </a:r>
            <a:r>
              <a:rPr lang="sk-SK" dirty="0"/>
              <a:t> - premenlivý počet argumentov pri volaní metódy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b,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... slova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V tele metódy sú tieto argumenty uložené do poľa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Ak ako </a:t>
            </a:r>
            <a:r>
              <a:rPr lang="sk-SK" dirty="0" err="1"/>
              <a:t>vararg</a:t>
            </a:r>
            <a:r>
              <a:rPr lang="sk-SK" dirty="0"/>
              <a:t> argument uvediem pole, použije sa ako pole argumentov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2F8D265-AB68-BF1D-89C5-3081C014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Varargs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5971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99D05-D50B-BDFB-878B-ACEC43FD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E5A2A9-F91A-CF6A-5BA8-E859E93A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b,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... slova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(a + b);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s : 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slova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(1, 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(1, 2, 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Hello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", "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world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3DB00B1-8060-F82E-448C-52FD8D68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Varargs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7662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Cvičenie </a:t>
            </a:r>
            <a:r>
              <a:rPr lang="en-US" sz="4000" dirty="0"/>
              <a:t>4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Projekt s </a:t>
            </a:r>
            <a:r>
              <a:rPr lang="en-US" dirty="0" err="1"/>
              <a:t>viacer</a:t>
            </a:r>
            <a:r>
              <a:rPr lang="sk-SK" dirty="0" err="1"/>
              <a:t>ými</a:t>
            </a:r>
            <a:r>
              <a:rPr lang="sk-SK" dirty="0"/>
              <a:t> triedami v balíkoch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Polia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 err="1"/>
              <a:t>varargs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83" y="1653710"/>
            <a:ext cx="4503062" cy="472943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Vytvorte projekt </a:t>
            </a:r>
            <a:br>
              <a:rPr lang="sk-SK" dirty="0"/>
            </a:br>
            <a:r>
              <a:rPr lang="sk-SK" dirty="0"/>
              <a:t>v </a:t>
            </a:r>
            <a:r>
              <a:rPr lang="sk-SK" dirty="0" err="1"/>
              <a:t>IntelliJ</a:t>
            </a:r>
            <a:r>
              <a:rPr lang="sk-SK" dirty="0"/>
              <a:t> IDEA podľa </a:t>
            </a:r>
            <a:r>
              <a:rPr lang="sk-SK" dirty="0">
                <a:hlinkClick r:id="rId2"/>
              </a:rPr>
              <a:t>zadania na stránke oop.wagjo.com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sk.spse.tvary.Kruh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sk.spse.tvary.Stvorec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sk.spse.tvary.Obdlznik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sk.spse.Main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Projekt s </a:t>
            </a:r>
            <a:r>
              <a:rPr lang="en-US" dirty="0" err="1"/>
              <a:t>viacer</a:t>
            </a:r>
            <a:r>
              <a:rPr lang="sk-SK" dirty="0" err="1"/>
              <a:t>ými</a:t>
            </a:r>
            <a:r>
              <a:rPr lang="sk-SK" dirty="0"/>
              <a:t> triedami v balíkoch</a:t>
            </a:r>
          </a:p>
        </p:txBody>
      </p:sp>
      <p:pic>
        <p:nvPicPr>
          <p:cNvPr id="1026" name="Picture 2" descr="I Have No Idea What I'm Doing - ACHA">
            <a:extLst>
              <a:ext uri="{FF2B5EF4-FFF2-40B4-BE49-F238E27FC236}">
                <a16:creationId xmlns:a16="http://schemas.microsoft.com/office/drawing/2014/main" id="{B9FD00B1-EB88-3EE3-C33F-9F5A3A86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60" y="1813390"/>
            <a:ext cx="60960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8BAED-4B09-2A59-7456-E8811DF3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1E6AE06-71A5-A8B5-C4A1-B67C3C89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7"/>
            <a:ext cx="10241933" cy="47028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/>
              <a:t>Pole - Array, je zoznam hodnôt jedného typu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l-PL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l-PL" dirty="0"/>
              <a:t>Vlastnosti: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l-PL" sz="2800" dirty="0"/>
              <a:t>fixná nemenná veľkosť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l-PL" sz="2800" dirty="0"/>
              <a:t>hodnoty prvkov meniť viem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l-PL" sz="2800" dirty="0"/>
              <a:t>všetky prvky musia mať rovnaký typ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l-PL" sz="2800" dirty="0"/>
              <a:t>pole je objekt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pl-PL" sz="2800" dirty="0"/>
              <a:t>prvky majú poradie, index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5840C1A-BB43-43D0-0D2E-4E5176C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Polia</a:t>
            </a:r>
          </a:p>
        </p:txBody>
      </p:sp>
    </p:spTree>
    <p:extLst>
      <p:ext uri="{BB962C8B-B14F-4D97-AF65-F5344CB8AC3E}">
        <p14:creationId xmlns:p14="http://schemas.microsoft.com/office/powerpoint/2010/main" val="176410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F9665-9798-37F0-9288-FDD188B3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8E4A649-EEEB-9406-E017-14B3B00DF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Pri vytváraní poľa musím uviesť jeho veľkosť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[] pole =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[5];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Inicializácia konkrétnymi hodnotami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[] pole = {1, 2, 3, 4, 5};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Prístup k prvkom poľa cez index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prvok = pole[1];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pole[0] = 3;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268FAF7-D5C8-CDBA-F566-11399AA4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Polia</a:t>
            </a:r>
          </a:p>
        </p:txBody>
      </p:sp>
    </p:spTree>
    <p:extLst>
      <p:ext uri="{BB962C8B-B14F-4D97-AF65-F5344CB8AC3E}">
        <p14:creationId xmlns:p14="http://schemas.microsoft.com/office/powerpoint/2010/main" val="192943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634D3-AC98-1B0E-6491-CA7B55D1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FC8AFCB-AE47-86C5-FFE1-15E6E141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Pole môže mať aj neprimitívne prvky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String[] slova = new String[3];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slova[0] = "Hello";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slova[1] = "World";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slova[2] = "!";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CFFBF2C-43EE-4F0E-2FAD-B58CE419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Polia</a:t>
            </a:r>
          </a:p>
        </p:txBody>
      </p:sp>
    </p:spTree>
    <p:extLst>
      <p:ext uri="{BB962C8B-B14F-4D97-AF65-F5344CB8AC3E}">
        <p14:creationId xmlns:p14="http://schemas.microsoft.com/office/powerpoint/2010/main" val="85261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0E6543-893B-6BEB-1ED8-00891C948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A0A11B4-D059-6B42-A1A8-185DE7C4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24276459-2521-85F5-57A9-E45F9E55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3E02F0-4C6F-7648-7352-3CD368C7D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0"/>
            <a:ext cx="10591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48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CFC9D-4E46-BEDB-30F9-3F52EB4C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9BF3D0-25FB-C1CE-6500-7A967E5A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Dĺžku poľa zistím cez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pole.length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Pole viem </a:t>
            </a:r>
            <a:r>
              <a:rPr lang="sk-SK" dirty="0" err="1"/>
              <a:t>iterovať</a:t>
            </a:r>
            <a:r>
              <a:rPr lang="sk-SK" dirty="0"/>
              <a:t> vo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for-each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 : pole)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Pole kopírujem cez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pole.clone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B86FDF3-EDC0-5435-534D-932DE05E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Polia</a:t>
            </a:r>
          </a:p>
        </p:txBody>
      </p:sp>
    </p:spTree>
    <p:extLst>
      <p:ext uri="{BB962C8B-B14F-4D97-AF65-F5344CB8AC3E}">
        <p14:creationId xmlns:p14="http://schemas.microsoft.com/office/powerpoint/2010/main" val="230523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7D475F-2CBE-1D1D-2127-45F133A3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8BAF357-2C66-B188-3D2B-8B09CB0C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43" y="1533966"/>
            <a:ext cx="10241933" cy="489426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Kópia neprimitívneho poľa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String[] slova = new String[3];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slova[0] = "Hello";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slova[1] = "World";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dirty="0">
                <a:highlight>
                  <a:srgbClr val="FFFF00"/>
                </a:highlight>
                <a:latin typeface="Consolas" panose="020B0609020204030204" pitchFamily="49" charset="0"/>
              </a:rPr>
              <a:t>slova[2] = "!";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[] kopia =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slova.clone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sk-SK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5066438-5A4C-64D3-23CF-5F4AA692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Polia</a:t>
            </a:r>
          </a:p>
        </p:txBody>
      </p:sp>
    </p:spTree>
    <p:extLst>
      <p:ext uri="{BB962C8B-B14F-4D97-AF65-F5344CB8AC3E}">
        <p14:creationId xmlns:p14="http://schemas.microsoft.com/office/powerpoint/2010/main" val="272980626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</TotalTime>
  <Words>454</Words>
  <Application>Microsoft Office PowerPoint</Application>
  <PresentationFormat>Širokouhlá</PresentationFormat>
  <Paragraphs>92</Paragraphs>
  <Slides>13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Cvičenie 4</vt:lpstr>
      <vt:lpstr>Projekt s viacerými triedami v balíkoch</vt:lpstr>
      <vt:lpstr>Polia</vt:lpstr>
      <vt:lpstr>Polia</vt:lpstr>
      <vt:lpstr>Polia</vt:lpstr>
      <vt:lpstr>Prezentácia programu PowerPoint</vt:lpstr>
      <vt:lpstr>Polia</vt:lpstr>
      <vt:lpstr>Polia</vt:lpstr>
      <vt:lpstr>Prezentácia programu PowerPoint</vt:lpstr>
      <vt:lpstr>Polia</vt:lpstr>
      <vt:lpstr>Varargs</vt:lpstr>
      <vt:lpstr>Varargs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26</cp:revision>
  <dcterms:created xsi:type="dcterms:W3CDTF">2025-09-05T09:09:34Z</dcterms:created>
  <dcterms:modified xsi:type="dcterms:W3CDTF">2025-10-01T18:56:06Z</dcterms:modified>
</cp:coreProperties>
</file>