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909DC-676C-DE5A-755E-AF940DF2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8662F5-A1BD-B4BE-9BA9-B9AB929D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CE2568-B21E-AAC8-CD2E-3DD3B12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BAD6-9AE3-8510-F0B8-914DD51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8FA457-90CE-A0BC-CC24-70D6258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9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760D9-89DE-1130-3488-A500F96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79806-7E1B-094A-489B-CD25004E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3BCD73-E081-C213-E9C6-DF2A039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CB8B402-044C-99C9-5974-A4B682C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E01FF-191C-EEA7-6368-F4BBBCA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2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2A16B48-9177-7202-7B51-EA05482A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02E721-BE06-225F-D4DB-1A0C5A49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214150-10C0-0EAF-6E2D-25B3E9A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29C37-2E9D-8107-A4B9-85C705C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464222-632D-7034-AA6F-9425A0A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6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145F1-62AF-A4A7-6C84-5C321E2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31D06-367F-1B1D-DB42-BD91733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CDFCC-E55D-2EA3-2848-B5E1F03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77574D-867C-DA3C-B664-CD8F910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72CFC5-580F-0F5D-E609-BF806CC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3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5ABE7-FE4B-7FA6-DDD2-F89946E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EFBD42-E277-D256-B215-C6AEF8C5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CFFA4-21F0-7570-B5B4-146B7CA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C8E203-1A10-8F01-34E3-0B72C37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BF5B28-46CA-3012-1296-7844BB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42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75C8B-70F8-6391-EB08-B9B1185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80BD29-517C-4B09-D8BE-3902D94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BB7C50-DA0D-94BD-E3AE-B53D4905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99A1F4-F2E8-5AA7-241B-4D2A7ED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E611BB-0FFF-8843-0A93-FBFD164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F52B3-2245-9842-38FA-91ADB2D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7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6FE49-5372-16B2-30B2-65C845E1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DD7CD-53D1-CBA3-B53B-107BA6A7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FADEAAE-00BF-16C4-60C9-C4C8D03F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A7718-E83D-8D3E-6DA5-FA4034E8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149F4E5-75B4-C4D6-4482-9DC4AE78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148676A-8530-F8FD-B486-F8D2BA3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F17C978-5259-274D-FCCD-B500BAA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70D511-D131-4C4E-57D5-363D271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5CE4-DF77-D187-15C1-26C859A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29115C-1AAE-AD2B-204D-527CB39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44BD8D-A341-64F7-6F69-1439644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1D217F9-EF56-422A-E853-81B4B84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0EB234-F05D-358B-2DB5-D9AC987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A911FCE-4FE9-C0C7-5F7A-1F75903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84B471-9CC4-4FA1-8DEB-DED34C0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61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4227-9D0C-1C9B-C590-054621C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CB3544-4D4D-97C2-8098-0E8B5A35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39FCF-0A03-00D0-8F53-DB03CB3F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7C3487-E6B7-8023-35A8-8D9AF9C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6B0282-D121-980B-84EB-580D40F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30F5DE-E1AC-D0C4-826F-2C233C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56106-2D8B-B7FB-F4E2-8262822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6E9764-F3B3-C695-8EF8-9C54D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755F9B-8861-B05B-2C25-8C965AFB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CAE1B9-B437-A44F-8899-24FFE8A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BD80A8-8910-BF89-B92D-AECB615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C31B6F-3C75-92BA-D9BB-A9B801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A89E5D2-87E3-FBB5-F1A8-8FF16EF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D11573-F999-ACB2-5B43-4C385122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6A7716-4732-56D3-819A-DFB6242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CDFB77-7C19-213E-A281-690E5A1B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A198B6-F915-7D10-5195-B9AABF25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4" y="1188637"/>
            <a:ext cx="2631583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Objektovo orientované programovanie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i="1" dirty="0" err="1"/>
              <a:t>pokro</a:t>
            </a:r>
            <a:r>
              <a:rPr lang="sk-SK" sz="3200" i="1" dirty="0" err="1"/>
              <a:t>čilí</a:t>
            </a:r>
            <a:endParaRPr lang="sk-SK" sz="32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01967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Učiteľ: </a:t>
            </a:r>
            <a:br>
              <a:rPr lang="sk-SK" sz="2800" dirty="0"/>
            </a:br>
            <a:r>
              <a:rPr lang="sk-SK" sz="2800" b="1" dirty="0"/>
              <a:t>Ing. Jozef Wagner PhD.</a:t>
            </a:r>
          </a:p>
          <a:p>
            <a:pPr marL="0" indent="0">
              <a:buNone/>
            </a:pPr>
            <a:endParaRPr lang="sk-SK" sz="2800" b="1" dirty="0"/>
          </a:p>
          <a:p>
            <a:pPr marL="0" indent="0">
              <a:buNone/>
            </a:pPr>
            <a:r>
              <a:rPr lang="sk-SK" sz="2800" dirty="0"/>
              <a:t>Učebnica: </a:t>
            </a:r>
            <a:br>
              <a:rPr lang="sk-SK" sz="2800" dirty="0"/>
            </a:br>
            <a:r>
              <a:rPr lang="sk-SK" sz="2800" dirty="0">
                <a:hlinkClick r:id="rId2"/>
              </a:rPr>
              <a:t>https://oop.wagjo.com/</a:t>
            </a:r>
            <a:r>
              <a:rPr lang="sk-SK" sz="2800" dirty="0"/>
              <a:t> 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9C711-5315-3A0D-46E8-D49A9D8A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10DE6-F4CD-EBB9-1EFA-BE7A9F2E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Konštanta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552BCA-6F41-7030-A48B-D9C2BFD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Konštanta je ako premenná, ale jej hodnota sa nemá meniť.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 názov konštanty sa používajú veľké písmená.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Je to iba dohoda, </a:t>
            </a:r>
            <a:r>
              <a:rPr lang="sk-SK" sz="2800" dirty="0" err="1"/>
              <a:t>Python</a:t>
            </a:r>
            <a:r>
              <a:rPr lang="sk-SK" sz="2800" dirty="0"/>
              <a:t> nekontroluje, či konštantu meníme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82205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BCB1C-6EE4-34E5-09ED-685F4A538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CE6CE-A0DD-7232-45FD-6CFF2CD1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Vstup a výstup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2FE347-A3EB-6166-3866-BB2CC8A3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sk-SK" sz="2800" dirty="0"/>
              <a:t>do konzoly vypíšeme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sk-SK" sz="2800" dirty="0"/>
              <a:t>z klávesnice načítame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endParaRPr lang="sk-SK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0E36EDC-73A8-40A3-30A8-DCA9EB692E3F}"/>
              </a:ext>
            </a:extLst>
          </p:cNvPr>
          <p:cNvSpPr txBox="1">
            <a:spLocks/>
          </p:cNvSpPr>
          <p:nvPr/>
        </p:nvSpPr>
        <p:spPr>
          <a:xfrm>
            <a:off x="628650" y="29009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F-</a:t>
            </a:r>
            <a:r>
              <a:rPr lang="sk-SK" sz="4000" dirty="0" err="1"/>
              <a:t>String</a:t>
            </a:r>
            <a:endParaRPr lang="sk-SK" sz="40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999EE19-76A3-9606-48BB-2F5434FF4F7D}"/>
              </a:ext>
            </a:extLst>
          </p:cNvPr>
          <p:cNvSpPr txBox="1">
            <a:spLocks/>
          </p:cNvSpPr>
          <p:nvPr/>
        </p:nvSpPr>
        <p:spPr>
          <a:xfrm>
            <a:off x="538843" y="4226492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Umožňuje nám vkladať do reťazca premenné.   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Príklad: </a:t>
            </a:r>
            <a:br>
              <a:rPr lang="sk-SK" sz="2800" dirty="0"/>
            </a:b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f"Ahoj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{meno} z obce {obec}, rád ťa vidím!</a:t>
            </a:r>
            <a:endParaRPr lang="sk-SK" sz="24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OPGP  Pokročilí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146803" cy="4180542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/>
              <a:t>Jazyk </a:t>
            </a:r>
            <a:r>
              <a:rPr lang="sk-SK" sz="2800" dirty="0" err="1"/>
              <a:t>Python</a:t>
            </a:r>
            <a:r>
              <a:rPr lang="sk-SK" sz="2800" dirty="0"/>
              <a:t>,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err="1"/>
              <a:t>Semantic</a:t>
            </a:r>
            <a:r>
              <a:rPr lang="sk-SK" sz="2800" dirty="0"/>
              <a:t> </a:t>
            </a:r>
            <a:r>
              <a:rPr lang="sk-SK" sz="2800" dirty="0" err="1"/>
              <a:t>versioning</a:t>
            </a:r>
            <a:endParaRPr lang="sk-SK" sz="2800" dirty="0"/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Kompilovaný </a:t>
            </a:r>
            <a:r>
              <a:rPr lang="sk-SK" sz="2800" dirty="0" err="1"/>
              <a:t>vs</a:t>
            </a:r>
            <a:r>
              <a:rPr lang="sk-SK" sz="2800" dirty="0"/>
              <a:t> Interpretovaný jazyk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Interaktívne programovanie a Skripty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Premenné a konštanty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Vstup a výstup, </a:t>
            </a:r>
            <a:br>
              <a:rPr lang="sk-SK" sz="2800" dirty="0"/>
            </a:br>
            <a:r>
              <a:rPr lang="sk-SK" sz="2800" dirty="0"/>
              <a:t>f-</a:t>
            </a:r>
            <a:r>
              <a:rPr lang="sk-SK" sz="2800" dirty="0" err="1"/>
              <a:t>stringy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5909141" cy="421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err="1"/>
              <a:t>Vlastnosti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 </a:t>
            </a:r>
          </a:p>
          <a:p>
            <a:pPr lvl="1"/>
            <a:r>
              <a:rPr lang="fr-FR" sz="2800" dirty="0" err="1"/>
              <a:t>všeobecné</a:t>
            </a:r>
            <a:r>
              <a:rPr lang="fr-FR" sz="2800" dirty="0"/>
              <a:t> </a:t>
            </a:r>
            <a:r>
              <a:rPr lang="fr-FR" sz="2800" dirty="0" err="1"/>
              <a:t>použitie</a:t>
            </a:r>
            <a:endParaRPr lang="fr-FR" sz="2800" dirty="0"/>
          </a:p>
          <a:p>
            <a:pPr lvl="1"/>
            <a:r>
              <a:rPr lang="fr-FR" sz="2800" dirty="0" err="1"/>
              <a:t>dynamické</a:t>
            </a:r>
            <a:r>
              <a:rPr lang="fr-FR" sz="2800" dirty="0"/>
              <a:t> </a:t>
            </a:r>
            <a:r>
              <a:rPr lang="fr-FR" sz="2800" dirty="0" err="1"/>
              <a:t>typovanie</a:t>
            </a:r>
            <a:endParaRPr lang="sk-SK" sz="2800" dirty="0"/>
          </a:p>
          <a:p>
            <a:pPr lvl="1"/>
            <a:endParaRPr lang="sk-SK" sz="2800" dirty="0"/>
          </a:p>
          <a:p>
            <a:pPr lvl="1"/>
            <a:endParaRPr lang="sk-SK" sz="2800" dirty="0"/>
          </a:p>
          <a:p>
            <a:pPr marL="0" indent="0">
              <a:buNone/>
            </a:pPr>
            <a:r>
              <a:rPr lang="sk-SK" sz="2800" dirty="0">
                <a:hlinkClick r:id="rId2"/>
              </a:rPr>
              <a:t>https://www.python.org/downloads/</a:t>
            </a:r>
            <a:r>
              <a:rPr lang="sk-SK" sz="2800" dirty="0"/>
              <a:t> 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FAAD95A5-F511-D032-36B3-6345B022C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0293" y="1690689"/>
            <a:ext cx="2190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C106F-4464-5298-BDCB-06CA4CBB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67BA2-42C0-6BA9-37B9-F4D75DF2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25BC2E-2B3A-1FF6-FD5C-757CD44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5909141" cy="421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err="1"/>
              <a:t>Použitie</a:t>
            </a:r>
            <a:r>
              <a:rPr lang="fr-FR" sz="2800" dirty="0"/>
              <a:t>:</a:t>
            </a:r>
          </a:p>
          <a:p>
            <a:pPr lvl="1"/>
            <a:r>
              <a:rPr lang="fr-FR" sz="2800" dirty="0" err="1"/>
              <a:t>umelá</a:t>
            </a:r>
            <a:r>
              <a:rPr lang="fr-FR" sz="2800" dirty="0"/>
              <a:t> </a:t>
            </a:r>
            <a:r>
              <a:rPr lang="fr-FR" sz="2800" dirty="0" err="1"/>
              <a:t>inteligencia</a:t>
            </a:r>
            <a:endParaRPr lang="fr-FR" sz="2800" dirty="0"/>
          </a:p>
          <a:p>
            <a:pPr lvl="1"/>
            <a:r>
              <a:rPr lang="fr-FR" sz="2800" dirty="0" err="1"/>
              <a:t>strojové</a:t>
            </a:r>
            <a:r>
              <a:rPr lang="fr-FR" sz="2800" dirty="0"/>
              <a:t> </a:t>
            </a:r>
            <a:r>
              <a:rPr lang="fr-FR" sz="2800" dirty="0" err="1"/>
              <a:t>učenie</a:t>
            </a:r>
            <a:endParaRPr lang="fr-FR" sz="2800" dirty="0"/>
          </a:p>
          <a:p>
            <a:pPr lvl="1"/>
            <a:r>
              <a:rPr lang="fr-FR" sz="2800" dirty="0" err="1"/>
              <a:t>dátová</a:t>
            </a:r>
            <a:r>
              <a:rPr lang="fr-FR" sz="2800" dirty="0"/>
              <a:t> </a:t>
            </a:r>
            <a:r>
              <a:rPr lang="fr-FR" sz="2800" dirty="0" err="1"/>
              <a:t>analytika</a:t>
            </a:r>
            <a:r>
              <a:rPr lang="fr-FR" sz="2800" dirty="0"/>
              <a:t> a </a:t>
            </a:r>
            <a:r>
              <a:rPr lang="fr-FR" sz="2800" dirty="0" err="1"/>
              <a:t>dátová</a:t>
            </a:r>
            <a:r>
              <a:rPr lang="fr-FR" sz="2800" dirty="0"/>
              <a:t> veda</a:t>
            </a:r>
            <a:endParaRPr lang="sk-SK" sz="2800" dirty="0"/>
          </a:p>
          <a:p>
            <a:pPr marL="342900" lvl="1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i="1" dirty="0"/>
              <a:t>Novšie verzie sú často nekompatibilné so starými </a:t>
            </a:r>
            <a:br>
              <a:rPr lang="sk-SK" sz="2800" i="1" dirty="0"/>
            </a:br>
            <a:r>
              <a:rPr lang="sk-SK" sz="2800" i="1" dirty="0"/>
              <a:t>a je nutná migrácia</a:t>
            </a:r>
          </a:p>
        </p:txBody>
      </p:sp>
    </p:spTree>
    <p:extLst>
      <p:ext uri="{BB962C8B-B14F-4D97-AF65-F5344CB8AC3E}">
        <p14:creationId xmlns:p14="http://schemas.microsoft.com/office/powerpoint/2010/main" val="5490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4FD-AC52-B6C6-3CE9-5E452A9D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Semantic</a:t>
            </a:r>
            <a:r>
              <a:rPr lang="sk-SK" sz="4000" dirty="0"/>
              <a:t> </a:t>
            </a:r>
            <a:r>
              <a:rPr lang="sk-SK" sz="4000" dirty="0" err="1"/>
              <a:t>versioning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verzií</a:t>
            </a:r>
            <a:r>
              <a:rPr lang="fr-FR" sz="2800" dirty="0"/>
              <a:t> vo </a:t>
            </a:r>
            <a:r>
              <a:rPr lang="fr-FR" sz="2800" dirty="0" err="1"/>
              <a:t>formáte</a:t>
            </a:r>
            <a:r>
              <a:rPr lang="fr-FR" sz="2800" dirty="0"/>
              <a:t> </a:t>
            </a:r>
            <a:r>
              <a:rPr lang="fr-FR" sz="2800" i="1" dirty="0"/>
              <a:t>MAJOR.MINOR.PATCH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Používané</a:t>
            </a:r>
            <a:r>
              <a:rPr lang="fr-FR" sz="2800" dirty="0"/>
              <a:t> </a:t>
            </a:r>
            <a:r>
              <a:rPr lang="fr-FR" sz="2800" dirty="0" err="1"/>
              <a:t>napr</a:t>
            </a:r>
            <a:r>
              <a:rPr lang="fr-FR" sz="2800" dirty="0"/>
              <a:t>. v </a:t>
            </a:r>
            <a:r>
              <a:rPr lang="fr-FR" sz="2800" dirty="0" err="1"/>
              <a:t>knižniciach</a:t>
            </a:r>
            <a:r>
              <a:rPr lang="fr-FR" sz="2800" dirty="0"/>
              <a:t> v </a:t>
            </a:r>
            <a:r>
              <a:rPr lang="fr-FR" sz="2800" dirty="0" err="1"/>
              <a:t>Javascripte</a:t>
            </a:r>
            <a:r>
              <a:rPr lang="fr-FR" sz="2800" dirty="0"/>
              <a:t>, Pythone a </a:t>
            </a:r>
            <a:r>
              <a:rPr lang="fr-FR" sz="2800" dirty="0" err="1"/>
              <a:t>Jave</a:t>
            </a:r>
            <a:r>
              <a:rPr lang="fr-FR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Príklad</a:t>
            </a:r>
            <a:r>
              <a:rPr lang="fr-FR" sz="2800" dirty="0"/>
              <a:t>: </a:t>
            </a:r>
            <a:r>
              <a:rPr lang="fr-FR" sz="2800" dirty="0">
                <a:latin typeface="Consolas" panose="020B0609020204030204" pitchFamily="49" charset="0"/>
              </a:rPr>
              <a:t>3.13.7</a:t>
            </a:r>
            <a:r>
              <a:rPr lang="fr-FR" sz="2800" dirty="0"/>
              <a:t>, </a:t>
            </a:r>
            <a:r>
              <a:rPr lang="fr-FR" sz="2800" dirty="0">
                <a:latin typeface="Consolas" panose="020B0609020204030204" pitchFamily="49" charset="0"/>
              </a:rPr>
              <a:t>1.0.0</a:t>
            </a:r>
          </a:p>
          <a:p>
            <a:pPr lvl="1">
              <a:spcBef>
                <a:spcPts val="1200"/>
              </a:spcBef>
            </a:pPr>
            <a:r>
              <a:rPr lang="fr-FR" sz="2800" i="1" dirty="0"/>
              <a:t>MAJOR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veľké</a:t>
            </a:r>
            <a:r>
              <a:rPr lang="fr-FR" sz="2800" dirty="0"/>
              <a:t> a </a:t>
            </a:r>
            <a:r>
              <a:rPr lang="fr-FR" sz="2800" dirty="0" err="1"/>
              <a:t>nekompatibilné</a:t>
            </a:r>
            <a:r>
              <a:rPr lang="fr-FR" sz="2800" dirty="0"/>
              <a:t> </a:t>
            </a:r>
            <a:r>
              <a:rPr lang="fr-FR" sz="2800" dirty="0" err="1"/>
              <a:t>zmeny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MINOR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nová</a:t>
            </a:r>
            <a:r>
              <a:rPr lang="fr-FR" sz="2800" dirty="0"/>
              <a:t> </a:t>
            </a:r>
            <a:r>
              <a:rPr lang="fr-FR" sz="2800" dirty="0" err="1"/>
              <a:t>funkcionalita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kompatibilná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PATCH </a:t>
            </a:r>
            <a:r>
              <a:rPr lang="fr-FR" sz="2800" dirty="0"/>
              <a:t>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oprava</a:t>
            </a:r>
            <a:r>
              <a:rPr lang="fr-FR" sz="2800" dirty="0"/>
              <a:t> </a:t>
            </a:r>
            <a:r>
              <a:rPr lang="fr-FR" sz="2800" dirty="0" err="1"/>
              <a:t>chýb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kompatibiliná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3D3A-BF72-2A0C-E7BF-D719609D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F62B7-D01A-1E56-E45B-F099178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48A29-7DD6-F8B0-881A-549454B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interaktívny</a:t>
            </a:r>
            <a:r>
              <a:rPr lang="fr-FR" sz="2800" dirty="0"/>
              <a:t>, </a:t>
            </a:r>
            <a:r>
              <a:rPr lang="fr-FR" sz="2800" dirty="0" err="1"/>
              <a:t>skriptovací</a:t>
            </a:r>
            <a:r>
              <a:rPr lang="fr-FR" sz="2800" dirty="0"/>
              <a:t>, </a:t>
            </a:r>
            <a:r>
              <a:rPr lang="fr-FR" sz="2800" dirty="0" err="1"/>
              <a:t>pomalší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potrebuje</a:t>
            </a:r>
            <a:r>
              <a:rPr lang="fr-FR" sz="2800" dirty="0"/>
              <a:t> </a:t>
            </a:r>
            <a:r>
              <a:rPr lang="fr-FR" sz="2800" dirty="0" err="1"/>
              <a:t>interpreter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/>
              <a:t>Python, PHP, Javascript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20646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63E8-AC5F-7974-4FFB-F324863D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29BF-92FA-6A9F-D0D3-ADBC793A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9A8055-7CD3-E213-2C09-D391F21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7" y="1845733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Kompilovaný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rýchly</a:t>
            </a:r>
            <a:r>
              <a:rPr lang="fr-FR" sz="2800" dirty="0"/>
              <a:t>, program </a:t>
            </a:r>
            <a:r>
              <a:rPr lang="fr-FR" sz="2800" dirty="0" err="1"/>
              <a:t>spustím</a:t>
            </a:r>
            <a:r>
              <a:rPr lang="fr-FR" sz="2800" dirty="0"/>
              <a:t> </a:t>
            </a:r>
            <a:r>
              <a:rPr lang="fr-FR" sz="2800" dirty="0" err="1"/>
              <a:t>až</a:t>
            </a:r>
            <a:r>
              <a:rPr lang="fr-FR" sz="2800" dirty="0"/>
              <a:t> </a:t>
            </a:r>
            <a:r>
              <a:rPr lang="fr-FR" sz="2800" dirty="0" err="1"/>
              <a:t>keď</a:t>
            </a:r>
            <a:r>
              <a:rPr lang="fr-FR" sz="2800" dirty="0"/>
              <a:t> ho </a:t>
            </a:r>
            <a:r>
              <a:rPr lang="fr-FR" sz="2800" dirty="0" err="1"/>
              <a:t>skompilujem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chyby</a:t>
            </a:r>
            <a:r>
              <a:rPr lang="fr-FR" sz="2800" dirty="0"/>
              <a:t> </a:t>
            </a:r>
            <a:r>
              <a:rPr lang="fr-FR" sz="2800" dirty="0" err="1"/>
              <a:t>nájde</a:t>
            </a:r>
            <a:r>
              <a:rPr lang="fr-FR" sz="2800" dirty="0"/>
              <a:t> </a:t>
            </a:r>
            <a:r>
              <a:rPr lang="fr-FR" sz="2800" dirty="0" err="1"/>
              <a:t>ešte</a:t>
            </a:r>
            <a:r>
              <a:rPr lang="fr-FR" sz="2800" dirty="0"/>
              <a:t> </a:t>
            </a:r>
            <a:r>
              <a:rPr lang="fr-FR" sz="2800" dirty="0" err="1"/>
              <a:t>pred</a:t>
            </a:r>
            <a:r>
              <a:rPr lang="fr-FR" sz="2800" dirty="0"/>
              <a:t> </a:t>
            </a:r>
            <a:r>
              <a:rPr lang="fr-FR" sz="2800" dirty="0" err="1"/>
              <a:t>spustením</a:t>
            </a:r>
            <a:r>
              <a:rPr lang="fr-FR" sz="2800" dirty="0"/>
              <a:t> </a:t>
            </a:r>
            <a:r>
              <a:rPr lang="fr-FR" sz="2800" dirty="0" err="1"/>
              <a:t>programu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špeciálna</a:t>
            </a:r>
            <a:r>
              <a:rPr lang="fr-FR" sz="2800" dirty="0"/>
              <a:t> </a:t>
            </a:r>
            <a:r>
              <a:rPr lang="fr-FR" sz="2800" dirty="0" err="1"/>
              <a:t>verzia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</a:t>
            </a:r>
            <a:r>
              <a:rPr lang="fr-FR" sz="2800" dirty="0" err="1"/>
              <a:t>každý</a:t>
            </a:r>
            <a:r>
              <a:rPr lang="fr-FR" sz="2800" dirty="0"/>
              <a:t> </a:t>
            </a:r>
            <a:r>
              <a:rPr lang="fr-FR" sz="2800" dirty="0" err="1"/>
              <a:t>typ</a:t>
            </a:r>
            <a:r>
              <a:rPr lang="fr-FR" sz="2800" dirty="0"/>
              <a:t> OS a CPU</a:t>
            </a:r>
          </a:p>
          <a:p>
            <a:pPr lvl="1">
              <a:spcBef>
                <a:spcPts val="1200"/>
              </a:spcBef>
            </a:pPr>
            <a:r>
              <a:rPr lang="fr-FR" sz="2800" dirty="0"/>
              <a:t>C, C++, Rust, Swift</a:t>
            </a:r>
            <a:endParaRPr lang="sk-SK" sz="2800" dirty="0"/>
          </a:p>
          <a:p>
            <a:pPr lvl="1">
              <a:spcBef>
                <a:spcPts val="1200"/>
              </a:spcBef>
            </a:pPr>
            <a:endParaRPr lang="sk-SK" sz="2800" i="1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Java je hybrid, kód sa skompiluje do </a:t>
            </a:r>
            <a:r>
              <a:rPr lang="sk-SK" sz="2800" dirty="0" err="1"/>
              <a:t>bytekódu</a:t>
            </a:r>
            <a:r>
              <a:rPr lang="sk-SK" sz="2800" dirty="0"/>
              <a:t> a ten sa interpretuje cez JVM	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54076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4FC7-A239-06BA-19C3-62DCE6E1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E15BC-77F8-E9E3-3D14-FF2A17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Interaktívne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CFB3B-0CF6-F414-56F8-6C8F5F3B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 konzole spustím program </a:t>
            </a:r>
            <a:r>
              <a:rPr lang="sk-SK" sz="2800" dirty="0" err="1">
                <a:latin typeface="Consolas" panose="020B0609020204030204" pitchFamily="49" charset="0"/>
              </a:rPr>
              <a:t>python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Zadávam príkaz a </a:t>
            </a:r>
            <a:r>
              <a:rPr lang="sk-SK" sz="2800" dirty="0" err="1"/>
              <a:t>python</a:t>
            </a:r>
            <a:r>
              <a:rPr lang="sk-SK" sz="2800" dirty="0"/>
              <a:t> mi vypíše jeho výsledok.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Vhodné na skúšanie vecí a opravu chýb.</a:t>
            </a:r>
            <a:endParaRPr lang="sk-SK" sz="2800" i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77D61C5-88FD-A797-2F00-89237AE521D2}"/>
              </a:ext>
            </a:extLst>
          </p:cNvPr>
          <p:cNvSpPr txBox="1">
            <a:spLocks/>
          </p:cNvSpPr>
          <p:nvPr/>
        </p:nvSpPr>
        <p:spPr>
          <a:xfrm>
            <a:off x="628650" y="33201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Skripty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0E42D79-7F1D-C29F-BAF1-89585E9ECC7B}"/>
              </a:ext>
            </a:extLst>
          </p:cNvPr>
          <p:cNvSpPr txBox="1">
            <a:spLocks/>
          </p:cNvSpPr>
          <p:nvPr/>
        </p:nvSpPr>
        <p:spPr>
          <a:xfrm>
            <a:off x="538843" y="4493304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Skript je súbor s príponou </a:t>
            </a:r>
            <a:r>
              <a:rPr lang="sk-SK" sz="2800" dirty="0">
                <a:latin typeface="Consolas" panose="020B0609020204030204" pitchFamily="49" charset="0"/>
              </a:rPr>
              <a:t>.</a:t>
            </a:r>
            <a:r>
              <a:rPr lang="sk-SK" sz="2800" dirty="0" err="1">
                <a:latin typeface="Consolas" panose="020B0609020204030204" pitchFamily="49" charset="0"/>
              </a:rPr>
              <a:t>py</a:t>
            </a:r>
            <a:r>
              <a:rPr lang="sk-SK" sz="2800" dirty="0"/>
              <a:t>, v ktorom je kód programu.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sk-SK" sz="2800" dirty="0"/>
              <a:t>Skript vytvorím pomocou </a:t>
            </a:r>
            <a:r>
              <a:rPr lang="sk-SK" sz="2800" dirty="0" err="1"/>
              <a:t>PyCharm</a:t>
            </a:r>
            <a:r>
              <a:rPr lang="sk-SK" sz="2800" dirty="0"/>
              <a:t>. Spúšťam pomocou SHIFT-F10.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2533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645D-3DE6-31A1-2E12-2EEEF039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F4367-6FA3-4AEE-1997-FDF75A9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4145DB-D746-7FAF-ADA1-8514DD2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575366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/>
              <a:t>Python</a:t>
            </a:r>
            <a:r>
              <a:rPr lang="sk-SK" sz="2800" dirty="0"/>
              <a:t> premenná je pomenovaná referencia na objekt uložený v pamäti počítača.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Vytvárame a meníme pomocou operácie priradenia, napr.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a = 10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Premenná v </a:t>
            </a:r>
            <a:r>
              <a:rPr lang="sk-SK" sz="2800" dirty="0" err="1"/>
              <a:t>Pythone</a:t>
            </a:r>
            <a:r>
              <a:rPr lang="sk-SK" sz="2800" dirty="0"/>
              <a:t> nemá dátový typ, môže ukazovať na hocičo.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366001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385</Words>
  <Application>Microsoft Office PowerPoint</Application>
  <PresentationFormat>Prezentácia na obrazovke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1</vt:lpstr>
      <vt:lpstr>Jazyk Python</vt:lpstr>
      <vt:lpstr>Jazyk Python</vt:lpstr>
      <vt:lpstr>Semantic versioning</vt:lpstr>
      <vt:lpstr>Kompilovaný vs Interpretovaný jazyk</vt:lpstr>
      <vt:lpstr>Kompilovaný vs Interpretovaný jazyk</vt:lpstr>
      <vt:lpstr>Interaktívne programovanie</vt:lpstr>
      <vt:lpstr>Premenná</vt:lpstr>
      <vt:lpstr>Konštanta</vt:lpstr>
      <vt:lpstr>Vstup a výstup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4</cp:revision>
  <dcterms:created xsi:type="dcterms:W3CDTF">2025-09-05T09:09:34Z</dcterms:created>
  <dcterms:modified xsi:type="dcterms:W3CDTF">2025-09-08T17:07:58Z</dcterms:modified>
</cp:coreProperties>
</file>