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59" r:id="rId5"/>
    <p:sldId id="260" r:id="rId6"/>
    <p:sldId id="26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BD74-E1DA-57D2-C049-48BE7DDD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07F3A-D47B-CE43-E0D2-7CC7B3B0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1B619B-F354-00FF-88DF-4A7DA58A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Platformová nezávislosť: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kód sa kompiluje do </a:t>
            </a:r>
            <a:r>
              <a:rPr lang="sk-SK" sz="2800" dirty="0" err="1"/>
              <a:t>bytecode</a:t>
            </a:r>
            <a:r>
              <a:rPr lang="sk-SK" sz="2800" dirty="0"/>
              <a:t> a beží nad JVM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motto Javy: </a:t>
            </a:r>
            <a:r>
              <a:rPr lang="sk-SK" sz="2800" dirty="0" err="1"/>
              <a:t>Write</a:t>
            </a:r>
            <a:r>
              <a:rPr lang="sk-SK" sz="2800" dirty="0"/>
              <a:t> </a:t>
            </a:r>
            <a:r>
              <a:rPr lang="sk-SK" sz="2800" dirty="0" err="1"/>
              <a:t>Once</a:t>
            </a:r>
            <a:r>
              <a:rPr lang="sk-SK" sz="2800" dirty="0"/>
              <a:t>, Run </a:t>
            </a:r>
            <a:r>
              <a:rPr lang="sk-SK" sz="2800" dirty="0" err="1"/>
              <a:t>Anywhere</a:t>
            </a:r>
            <a:r>
              <a:rPr lang="sk-SK" sz="2800" dirty="0"/>
              <a:t> </a:t>
            </a:r>
            <a:r>
              <a:rPr lang="sk-SK" sz="2800" i="1" dirty="0"/>
              <a:t>(WORA)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virtuálny stroj JVM </a:t>
            </a:r>
            <a:r>
              <a:rPr lang="sk-SK" sz="2800" i="1" dirty="0"/>
              <a:t>(Java </a:t>
            </a:r>
            <a:r>
              <a:rPr lang="sk-SK" sz="2800" i="1" dirty="0" err="1"/>
              <a:t>Virtual</a:t>
            </a:r>
            <a:r>
              <a:rPr lang="sk-SK" sz="2800" i="1" dirty="0"/>
              <a:t> </a:t>
            </a:r>
            <a:r>
              <a:rPr lang="sk-SK" sz="2800" i="1" dirty="0" err="1"/>
              <a:t>Machine</a:t>
            </a:r>
            <a:r>
              <a:rPr lang="sk-SK" sz="2800" i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Java API: vždy dostupná </a:t>
            </a:r>
            <a:r>
              <a:rPr lang="sk-SK" sz="2800" dirty="0" err="1"/>
              <a:t>sada</a:t>
            </a:r>
            <a:r>
              <a:rPr lang="sk-SK" sz="2800" dirty="0"/>
              <a:t> knižníc na bežné použitie</a:t>
            </a:r>
          </a:p>
        </p:txBody>
      </p:sp>
    </p:spTree>
    <p:extLst>
      <p:ext uri="{BB962C8B-B14F-4D97-AF65-F5344CB8AC3E}">
        <p14:creationId xmlns:p14="http://schemas.microsoft.com/office/powerpoint/2010/main" val="128442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Digitálni asistenti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Objektovo orientované programovanie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Jazyk Java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Digitálni Asistenti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58" y="1845734"/>
            <a:ext cx="7692393" cy="421760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Asistent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reaktívny</a:t>
            </a:r>
            <a:r>
              <a:rPr lang="fr-FR" sz="2800" dirty="0"/>
              <a:t>, </a:t>
            </a:r>
            <a:r>
              <a:rPr lang="fr-FR" sz="2800" dirty="0" err="1"/>
              <a:t>odpovedá</a:t>
            </a:r>
            <a:r>
              <a:rPr lang="fr-FR" sz="2800" dirty="0"/>
              <a:t> na </a:t>
            </a:r>
            <a:r>
              <a:rPr lang="fr-FR" sz="2800" dirty="0" err="1"/>
              <a:t>otázky</a:t>
            </a:r>
            <a:r>
              <a:rPr lang="fr-FR" sz="2800" dirty="0"/>
              <a:t>, </a:t>
            </a:r>
            <a:r>
              <a:rPr lang="fr-FR" sz="2800" dirty="0" err="1"/>
              <a:t>jednoduché</a:t>
            </a:r>
            <a:r>
              <a:rPr lang="fr-FR" sz="2800" dirty="0"/>
              <a:t> </a:t>
            </a:r>
            <a:r>
              <a:rPr lang="fr-FR" sz="2800" dirty="0" err="1"/>
              <a:t>úlohy</a:t>
            </a: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Agent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proaktívny</a:t>
            </a:r>
            <a:r>
              <a:rPr lang="fr-FR" sz="2800" dirty="0"/>
              <a:t>, </a:t>
            </a:r>
            <a:r>
              <a:rPr lang="fr-FR" sz="2800" dirty="0" err="1"/>
              <a:t>autonómny</a:t>
            </a:r>
            <a:r>
              <a:rPr lang="fr-FR" sz="2800" dirty="0"/>
              <a:t>, </a:t>
            </a:r>
            <a:r>
              <a:rPr lang="fr-FR" sz="2800" dirty="0" err="1"/>
              <a:t>zložité</a:t>
            </a:r>
            <a:r>
              <a:rPr lang="fr-FR" sz="2800" dirty="0"/>
              <a:t> </a:t>
            </a:r>
            <a:r>
              <a:rPr lang="fr-FR" sz="2800" dirty="0" err="1"/>
              <a:t>viackrokové</a:t>
            </a:r>
            <a:r>
              <a:rPr lang="fr-FR" sz="2800" dirty="0"/>
              <a:t> </a:t>
            </a:r>
            <a:r>
              <a:rPr lang="fr-FR" sz="2800" dirty="0" err="1"/>
              <a:t>úlohy</a:t>
            </a: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Prompting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vytváranie</a:t>
            </a:r>
            <a:r>
              <a:rPr lang="fr-FR" sz="2800" dirty="0"/>
              <a:t> </a:t>
            </a:r>
            <a:r>
              <a:rPr lang="fr-FR" sz="2800" dirty="0" err="1"/>
              <a:t>inštrukcií</a:t>
            </a:r>
            <a:r>
              <a:rPr lang="fr-FR" sz="2800" dirty="0"/>
              <a:t> </a:t>
            </a:r>
            <a:r>
              <a:rPr lang="fr-FR" sz="2800" dirty="0" err="1"/>
              <a:t>pre</a:t>
            </a:r>
            <a:r>
              <a:rPr lang="fr-FR" sz="2800" dirty="0"/>
              <a:t> AI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Verifikácia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kontrola</a:t>
            </a:r>
            <a:r>
              <a:rPr lang="fr-FR" sz="2800" dirty="0"/>
              <a:t> </a:t>
            </a:r>
            <a:r>
              <a:rPr lang="fr-FR" sz="2800" dirty="0" err="1"/>
              <a:t>presnosti</a:t>
            </a:r>
            <a:r>
              <a:rPr lang="fr-FR" sz="2800" dirty="0"/>
              <a:t>, </a:t>
            </a:r>
            <a:r>
              <a:rPr lang="fr-FR" sz="2800" dirty="0" err="1"/>
              <a:t>spoľahlovosti</a:t>
            </a:r>
            <a:r>
              <a:rPr lang="fr-FR" sz="2800" dirty="0"/>
              <a:t> a </a:t>
            </a:r>
            <a:r>
              <a:rPr lang="fr-FR" sz="2800" dirty="0" err="1"/>
              <a:t>kvality</a:t>
            </a:r>
            <a:r>
              <a:rPr lang="fr-FR" sz="2800" dirty="0"/>
              <a:t> </a:t>
            </a:r>
            <a:r>
              <a:rPr lang="fr-FR" sz="2800" dirty="0" err="1"/>
              <a:t>výstupu</a:t>
            </a:r>
            <a:r>
              <a:rPr lang="sk-SK" sz="2800" dirty="0"/>
              <a:t>. Je </a:t>
            </a:r>
            <a:r>
              <a:rPr lang="fr-FR" sz="2800" dirty="0" err="1"/>
              <a:t>vždy</a:t>
            </a:r>
            <a:r>
              <a:rPr lang="fr-FR" sz="2800" dirty="0"/>
              <a:t> </a:t>
            </a:r>
            <a:r>
              <a:rPr lang="fr-FR" sz="2800" dirty="0" err="1"/>
              <a:t>riadená</a:t>
            </a:r>
            <a:r>
              <a:rPr lang="fr-FR" sz="2800" dirty="0"/>
              <a:t> </a:t>
            </a:r>
            <a:r>
              <a:rPr lang="fr-FR" sz="2800" dirty="0" err="1"/>
              <a:t>človekom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jekt pre obsah 8" descr="Obrázok, na ktorom je text, animák, kreslený obrázok, ilustrácia">
            <a:extLst>
              <a:ext uri="{FF2B5EF4-FFF2-40B4-BE49-F238E27FC236}">
                <a16:creationId xmlns:a16="http://schemas.microsoft.com/office/drawing/2014/main" id="{45C3A268-91AD-B18F-8F8A-14BBF1A6E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49" y="217713"/>
            <a:ext cx="5584372" cy="5584372"/>
          </a:xfr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4D4E57EA-2C14-4C34-4C81-9F8D809E42DD}"/>
              </a:ext>
            </a:extLst>
          </p:cNvPr>
          <p:cNvSpPr txBox="1"/>
          <p:nvPr/>
        </p:nvSpPr>
        <p:spPr>
          <a:xfrm>
            <a:off x="2431151" y="5747657"/>
            <a:ext cx="732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AI Slop - odpad, vznikne ak AI slepo dôverujem</a:t>
            </a:r>
          </a:p>
        </p:txBody>
      </p:sp>
    </p:spTree>
    <p:extLst>
      <p:ext uri="{BB962C8B-B14F-4D97-AF65-F5344CB8AC3E}">
        <p14:creationId xmlns:p14="http://schemas.microsoft.com/office/powerpoint/2010/main" val="386966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objekt pre obsah 9" descr="Obrázok, na ktorom je text, snímka obrazovky, softvér, multimediálny softvér">
            <a:extLst>
              <a:ext uri="{FF2B5EF4-FFF2-40B4-BE49-F238E27FC236}">
                <a16:creationId xmlns:a16="http://schemas.microsoft.com/office/drawing/2014/main" id="{3584D68D-579A-D822-72E5-B124E6B9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2" b="-1"/>
          <a:stretch>
            <a:fillRect/>
          </a:stretch>
        </p:blipFill>
        <p:spPr>
          <a:xfrm>
            <a:off x="15240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4415D-4979-41D8-0469-722F570A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Objektovo orientované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01C9DF-1CBE-119B-5721-6E91E946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825625"/>
            <a:ext cx="693692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Paradigmy v programovaní: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Štruktúrované:</a:t>
            </a:r>
            <a:r>
              <a:rPr lang="sk-SK" sz="2800" dirty="0"/>
              <a:t> sekvencie príkazov, podmienky, cykly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Procedurálne:</a:t>
            </a:r>
            <a:r>
              <a:rPr lang="sk-SK" sz="2800" dirty="0"/>
              <a:t> podprogramy, ktoré sa vedia navzájom volať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Objektovo orientované:</a:t>
            </a:r>
            <a:r>
              <a:rPr lang="sk-SK" sz="2800" dirty="0"/>
              <a:t> objekty, zapuzdrenie, polymorfizmus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Funkcionálne:</a:t>
            </a:r>
            <a:r>
              <a:rPr lang="sk-SK" sz="2800" dirty="0"/>
              <a:t> anonymné funkcie, </a:t>
            </a:r>
            <a:br>
              <a:rPr lang="sk-SK" sz="2800" dirty="0"/>
            </a:br>
            <a:r>
              <a:rPr lang="sk-SK" sz="2800" dirty="0" err="1"/>
              <a:t>high-order</a:t>
            </a:r>
            <a:r>
              <a:rPr lang="sk-SK" sz="2800" dirty="0"/>
              <a:t> funkcie</a:t>
            </a:r>
          </a:p>
        </p:txBody>
      </p:sp>
    </p:spTree>
    <p:extLst>
      <p:ext uri="{BB962C8B-B14F-4D97-AF65-F5344CB8AC3E}">
        <p14:creationId xmlns:p14="http://schemas.microsoft.com/office/powerpoint/2010/main" val="351952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131E-A261-E373-2B16-17BB85C6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EBD3A8-D9A5-F7F4-2190-4176A2D7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Objektovo orientované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122AE6-F833-1A90-F1F7-69CC5E34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825625"/>
            <a:ext cx="693692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OOP: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modeluje podľa nášho vnímania sveta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zvláda väčšiu komplexnosť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umožňuje </a:t>
            </a:r>
            <a:r>
              <a:rPr lang="sk-SK" sz="2800" dirty="0" err="1"/>
              <a:t>znovupoužitie</a:t>
            </a:r>
            <a:endParaRPr lang="sk-SK" sz="2800" dirty="0"/>
          </a:p>
          <a:p>
            <a:pPr lvl="1">
              <a:spcBef>
                <a:spcPts val="1200"/>
              </a:spcBef>
            </a:pPr>
            <a:r>
              <a:rPr lang="sk-SK" sz="2800" dirty="0"/>
              <a:t>intuitívna organizácia kód</a:t>
            </a:r>
            <a:r>
              <a:rPr lang="sk-SK" sz="25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598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14D3A7-D39F-DFA8-1324-8EE3D634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6002A4-F245-D51B-5778-6E5E9ACC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Vlastnosti: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objektovo orientovaný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univerzálny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platformovo nezávislý </a:t>
            </a:r>
          </a:p>
          <a:p>
            <a:pPr lvl="1">
              <a:spcBef>
                <a:spcPts val="1200"/>
              </a:spcBef>
            </a:pPr>
            <a:r>
              <a:rPr lang="sk-SK" sz="2800" dirty="0" err="1"/>
              <a:t>staticko</a:t>
            </a:r>
            <a:r>
              <a:rPr lang="sk-SK" sz="2800" dirty="0"/>
              <a:t> typovaný: typy premenných sú kontrolované pri kompilácii </a:t>
            </a:r>
          </a:p>
        </p:txBody>
      </p:sp>
    </p:spTree>
    <p:extLst>
      <p:ext uri="{BB962C8B-B14F-4D97-AF65-F5344CB8AC3E}">
        <p14:creationId xmlns:p14="http://schemas.microsoft.com/office/powerpoint/2010/main" val="149893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93EFC-746C-98C9-3659-DF2430645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F7CD8-BD90-B9A9-1BD7-5D3BD9EC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4ACF6C-ED2C-AD2A-100D-0BFD2F7E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Použitie: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veľké podnikové systémy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webový </a:t>
            </a:r>
            <a:r>
              <a:rPr lang="sk-SK" sz="2800" dirty="0" err="1"/>
              <a:t>back</a:t>
            </a:r>
            <a:r>
              <a:rPr lang="sk-SK" sz="2800" dirty="0"/>
              <a:t>-end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Android aplikácie </a:t>
            </a:r>
            <a:r>
              <a:rPr lang="sk-SK" sz="2800" i="1" dirty="0"/>
              <a:t>(jazyk </a:t>
            </a:r>
            <a:r>
              <a:rPr lang="sk-SK" sz="2800" i="1" dirty="0" err="1"/>
              <a:t>Kotlin</a:t>
            </a:r>
            <a:r>
              <a:rPr lang="sk-SK" sz="2800" i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cloudové a distribuované systémy</a:t>
            </a:r>
          </a:p>
        </p:txBody>
      </p:sp>
    </p:spTree>
    <p:extLst>
      <p:ext uri="{BB962C8B-B14F-4D97-AF65-F5344CB8AC3E}">
        <p14:creationId xmlns:p14="http://schemas.microsoft.com/office/powerpoint/2010/main" val="4097473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227</Words>
  <Application>Microsoft Office PowerPoint</Application>
  <PresentationFormat>Širokouhlá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Motív Office</vt:lpstr>
      <vt:lpstr>Objektovo orientované programovanie</vt:lpstr>
      <vt:lpstr>OPG Teória 1</vt:lpstr>
      <vt:lpstr>Digitálni Asistenti</vt:lpstr>
      <vt:lpstr>Prezentácia programu PowerPoint</vt:lpstr>
      <vt:lpstr>Prezentácia programu PowerPoint</vt:lpstr>
      <vt:lpstr>Objektovo orientované programovanie</vt:lpstr>
      <vt:lpstr>Objektovo orientované programovanie</vt:lpstr>
      <vt:lpstr>Jazyk Java</vt:lpstr>
      <vt:lpstr>Jazyk Java</vt:lpstr>
      <vt:lpstr>Jazyk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6</cp:revision>
  <dcterms:created xsi:type="dcterms:W3CDTF">2025-09-05T09:09:34Z</dcterms:created>
  <dcterms:modified xsi:type="dcterms:W3CDTF">2025-09-08T17:15:24Z</dcterms:modified>
</cp:coreProperties>
</file>