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88" r:id="rId5"/>
    <p:sldId id="289" r:id="rId6"/>
    <p:sldId id="290" r:id="rId7"/>
    <p:sldId id="292" r:id="rId8"/>
    <p:sldId id="293" r:id="rId9"/>
    <p:sldId id="294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25. 9. 2025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A5F82C-263B-AAE7-56D4-1F8CC199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6AAFC-BD48-1020-56FD-3CAD541D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Automatické zatvorenie zdrojov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A5BBFA-6468-C2C0-C7C2-A3E5AF83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42" y="1512797"/>
            <a:ext cx="10693316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i="1" dirty="0" err="1"/>
              <a:t>try-with-resources</a:t>
            </a:r>
            <a:r>
              <a:rPr lang="sk-SK" dirty="0"/>
              <a:t> automatické zatvára zdroje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Zdroje, ktoré chcem zatvoriť, dám do zátvoriek hneď za príkazom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pl-PL" dirty="0"/>
              <a:t>Je to lepšie ako použiť blok </a:t>
            </a:r>
            <a:r>
              <a:rPr lang="pl-PL" dirty="0">
                <a:highlight>
                  <a:srgbClr val="FFFF00"/>
                </a:highlight>
                <a:latin typeface="Consolas" panose="020B0609020204030204" pitchFamily="49" charset="0"/>
              </a:rPr>
              <a:t>finally</a:t>
            </a:r>
          </a:p>
          <a:p>
            <a:pPr marL="0" indent="0">
              <a:spcBef>
                <a:spcPts val="1200"/>
              </a:spcBef>
              <a:buNone/>
            </a:pPr>
            <a:endParaRPr lang="pl-PL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BufferedReader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reader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 = new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BufferedReader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fileReader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firstLine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reader.readLine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("Prvý riadok súboru: " +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firstLine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IOException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("Chyba pri čítaní: " +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e.getMessage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0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</a:t>
            </a:r>
            <a:r>
              <a:rPr lang="en-US" sz="4000" dirty="0"/>
              <a:t>5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Spr</a:t>
            </a:r>
            <a:r>
              <a:rPr lang="sk-SK" dirty="0" err="1"/>
              <a:t>áva</a:t>
            </a:r>
            <a:r>
              <a:rPr lang="sk-SK" dirty="0"/>
              <a:t> chýb pomocou výnimiek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Výnimka - </a:t>
            </a:r>
            <a:r>
              <a:rPr lang="sk-SK" sz="4000" dirty="0" err="1"/>
              <a:t>Exception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Výnimka je objekt, ktorý reprezentuje chybový alebo nečakaný stav počas behu programu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Ak nastane chyba, program 'vyhodí' výnimku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Vyhodená výnimka sa musí ošetriť v metóde, kde nastala, alebo v nadradených metódach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Ak sa neošetrí ani v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800" dirty="0"/>
              <a:t>, tak program skončí chybou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377E2-30BD-E96D-EE42-A331CC88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4BE05C-7362-5EA8-1FB8-F78DCC75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Kategórie výnimiek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B6A392-C9C6-DDED-D19B-293D8E75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604" y="1996794"/>
            <a:ext cx="9484068" cy="391937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sk-SK" b="1" dirty="0" err="1"/>
              <a:t>Errors</a:t>
            </a:r>
            <a:r>
              <a:rPr lang="sk-SK" dirty="0"/>
              <a:t> - Veľmi vážne chyby programu, neošetrujeme, program by sa mal ukončiť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sk-SK" b="1" dirty="0" err="1"/>
              <a:t>Unchecked</a:t>
            </a:r>
            <a:r>
              <a:rPr lang="sk-SK" b="1" dirty="0"/>
              <a:t> </a:t>
            </a:r>
            <a:r>
              <a:rPr lang="sk-SK" b="1" dirty="0" err="1"/>
              <a:t>Exceptions</a:t>
            </a:r>
            <a:r>
              <a:rPr lang="sk-SK" b="1" dirty="0"/>
              <a:t> </a:t>
            </a:r>
            <a:r>
              <a:rPr lang="sk-SK" dirty="0"/>
              <a:t>- Bežné chyby pri programovaní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sk-SK" b="1" dirty="0" err="1"/>
              <a:t>Checked</a:t>
            </a:r>
            <a:r>
              <a:rPr lang="sk-SK" b="1" dirty="0"/>
              <a:t> </a:t>
            </a:r>
            <a:r>
              <a:rPr lang="sk-SK" b="1" dirty="0" err="1"/>
              <a:t>Exceptions</a:t>
            </a:r>
            <a:r>
              <a:rPr lang="sk-SK" b="1" dirty="0"/>
              <a:t> </a:t>
            </a:r>
            <a:r>
              <a:rPr lang="sk-SK" dirty="0"/>
              <a:t>- Vážnejšie chyby, ktoré musíme ošetriť, ináč sa program ani neskompiluje a nespustí</a:t>
            </a:r>
          </a:p>
        </p:txBody>
      </p:sp>
    </p:spTree>
    <p:extLst>
      <p:ext uri="{BB962C8B-B14F-4D97-AF65-F5344CB8AC3E}">
        <p14:creationId xmlns:p14="http://schemas.microsoft.com/office/powerpoint/2010/main" val="84082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ADF89-7FDC-61EB-4CF3-69A68C64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C42BD-60FE-8543-266F-0E0155B9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k-SK" sz="4000" dirty="0"/>
          </a:p>
        </p:txBody>
      </p:sp>
      <p:pic>
        <p:nvPicPr>
          <p:cNvPr id="12" name="Zástupný objekt pre obsah 11" descr="Obrázok, na ktorom je text, diagram, rad, snímka obrazovky&#10;&#10;Obsah vygenerovaný pomocou AI môže byť nesprávny.">
            <a:extLst>
              <a:ext uri="{FF2B5EF4-FFF2-40B4-BE49-F238E27FC236}">
                <a16:creationId xmlns:a16="http://schemas.microsoft.com/office/drawing/2014/main" id="{D6BE385F-EFFA-3A21-311D-BA61F2A20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90" y="190388"/>
            <a:ext cx="9507610" cy="6658087"/>
          </a:xfrm>
        </p:spPr>
      </p:pic>
    </p:spTree>
    <p:extLst>
      <p:ext uri="{BB962C8B-B14F-4D97-AF65-F5344CB8AC3E}">
        <p14:creationId xmlns:p14="http://schemas.microsoft.com/office/powerpoint/2010/main" val="16681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FEE28-EEB1-17ED-22C6-CAE95129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42DA8-9599-5ABC-55D0-D7CB7D6D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Zachytenie výnimiek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2BB5FB-2EE6-16DB-A093-A7B01774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48" y="1603602"/>
            <a:ext cx="10333652" cy="4720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Pomocou </a:t>
            </a:r>
            <a:r>
              <a:rPr lang="sk-SK" dirty="0" err="1"/>
              <a:t>try-catch</a:t>
            </a:r>
            <a:r>
              <a:rPr lang="sk-SK" dirty="0"/>
              <a:t> blokov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kód, ktorý môže vyhodiť výnimku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TypVynimky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 e)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spracovanie výnimky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finally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vždy sa vykoná, aj keď došlo k výnimke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Nepovinný blok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finally</a:t>
            </a:r>
            <a:r>
              <a:rPr lang="sk-SK" dirty="0"/>
              <a:t> sa vykoná vždy, či nastala chyba alebo nie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6460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6FB7F-0306-7C1A-EB8B-7A8FE7B9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AFC8DE-5CF0-1B8D-420C-6BBD1812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Zachytenie výnimiek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5C84BB-DC7B-8611-6D09-7C4917D7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48" y="1603602"/>
            <a:ext cx="10333652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a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result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a / b; // toto spôsobí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ArithmeticException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("Výsledok: " +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result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ArithmeticException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("Chyba: nemožno deliť nulou!");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("Detail chyby: " +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e.getMessage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4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2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0B683-B02B-C18E-9A9C-0CDD8F46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80C51-92B3-B5C4-C0F1-9889C1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Zachytenie výnimiek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65F0B0-B9E0-9C23-FEF0-D3230EF4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48" y="1603602"/>
            <a:ext cx="10333652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Neošetrené </a:t>
            </a:r>
            <a:r>
              <a:rPr lang="sk-SK" b="1" dirty="0" err="1"/>
              <a:t>checked</a:t>
            </a:r>
            <a:r>
              <a:rPr lang="sk-SK" b="1" dirty="0"/>
              <a:t> výnimky</a:t>
            </a:r>
            <a:r>
              <a:rPr lang="sk-SK" dirty="0"/>
              <a:t> musíme uviesť v deklarácii metódy pomocou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throws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public void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readFile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filePath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throws </a:t>
            </a:r>
            <a:r>
              <a:rPr lang="en-US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IOException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reader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	  new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FileReader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filePath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String line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reader.readLine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J</a:t>
            </a:r>
            <a:r>
              <a:rPr lang="sk-SK" dirty="0"/>
              <a:t>e dovolené zadeklarovať aj </a:t>
            </a:r>
            <a:r>
              <a:rPr lang="sk-SK" dirty="0" err="1"/>
              <a:t>unchecked</a:t>
            </a:r>
            <a:r>
              <a:rPr lang="sk-SK" dirty="0"/>
              <a:t> výnimky, ale nie je to nutné.</a:t>
            </a:r>
            <a:endParaRPr lang="sk-SK" sz="24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2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F217D-7C29-1191-FBB0-B8D7097FB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CA1B6-E593-6425-200D-46325F72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Vyhadzovanie výnimiek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FD5B02-2015-1703-1505-40A9BDB4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48" y="1603602"/>
            <a:ext cx="10333652" cy="47209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sk-SK" dirty="0"/>
              <a:t>Vyhadzovanie výnimiek robíme pomocou príkazu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sk-SK" dirty="0"/>
              <a:t>Pri vytváraní výnimky je vhodné uviesť krátku správu, aká chyba nastala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public double divide(double numerator, double denominator)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if (denominator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throw new </a:t>
            </a:r>
            <a:r>
              <a:rPr lang="en-US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("Delite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ľ je 0</a:t>
            </a: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return numerator / denominator;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112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456</Words>
  <Application>Microsoft Office PowerPoint</Application>
  <PresentationFormat>Širokouhlá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5</vt:lpstr>
      <vt:lpstr>Výnimka - Exception</vt:lpstr>
      <vt:lpstr>Kategórie výnimiek</vt:lpstr>
      <vt:lpstr>Prezentácia programu PowerPoint</vt:lpstr>
      <vt:lpstr>Zachytenie výnimiek</vt:lpstr>
      <vt:lpstr>Zachytenie výnimiek</vt:lpstr>
      <vt:lpstr>Zachytenie výnimiek</vt:lpstr>
      <vt:lpstr>Vyhadzovanie výnimiek</vt:lpstr>
      <vt:lpstr>Automatické zatvorenie zdrojov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17</cp:revision>
  <dcterms:created xsi:type="dcterms:W3CDTF">2025-09-05T09:09:34Z</dcterms:created>
  <dcterms:modified xsi:type="dcterms:W3CDTF">2025-09-25T18:20:57Z</dcterms:modified>
</cp:coreProperties>
</file>