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</a:t>
            </a:r>
            <a:r>
              <a:rPr lang="en-US" sz="4000" dirty="0"/>
              <a:t>6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</a:t>
            </a:r>
            <a:r>
              <a:rPr lang="sk-SK" dirty="0" err="1"/>
              <a:t>ťazce</a:t>
            </a:r>
            <a:r>
              <a:rPr lang="sk-SK" dirty="0"/>
              <a:t> - </a:t>
            </a:r>
            <a:r>
              <a:rPr lang="sk-SK" dirty="0" err="1"/>
              <a:t>String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Metódy na prácu s reťazcami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StringBuilder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Objekt triedy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java.lang.String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/>
              <a:t>Nie je primitívny typ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Je nemenný, po vytvorení sa objekt nedá meniť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Reťazec má dĺžku a index, viem pristupovať k jeho znakom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Vytvorenie reťazca 	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s  = 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Hello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world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!"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D</a:t>
            </a:r>
            <a:r>
              <a:rPr lang="sk-SK" dirty="0" err="1"/>
              <a:t>ĺžka</a:t>
            </a:r>
            <a:r>
              <a:rPr lang="sk-SK" dirty="0"/>
              <a:t> reťazca 		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len  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Znak na </a:t>
            </a:r>
            <a:r>
              <a:rPr lang="sk-SK" dirty="0" err="1"/>
              <a:t>pocícii</a:t>
            </a:r>
            <a:r>
              <a:rPr lang="sk-SK" dirty="0"/>
              <a:t> 		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c   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charAt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(4);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Spájanie reťazcov 	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s1 = 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Hello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" + 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world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Opakovanie reťazca 	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String s2 = 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ha".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repeat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(5);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Reťazec</a:t>
            </a:r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64D4F3-558F-536E-0192-AA26057C2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E61EC9-51BB-2110-CE88-7E551A51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Porovnanie hodnôt	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equals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(s2)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Porovnanie lexikograficky: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abd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compareTo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abc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"); //  1 (d &gt; c)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abc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compareTo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ab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"); //  1 (dlhší je väčší)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Má reťazec iba biele znaky?	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isBlank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Vytvorenie podreťazca	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String s = "Hello world!";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String s2 =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s.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substring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(6, 11); // "world"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337C016-66F4-3E04-A237-F22BD8C9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a podreťazec</a:t>
            </a:r>
          </a:p>
        </p:txBody>
      </p:sp>
    </p:spTree>
    <p:extLst>
      <p:ext uri="{BB962C8B-B14F-4D97-AF65-F5344CB8AC3E}">
        <p14:creationId xmlns:p14="http://schemas.microsoft.com/office/powerpoint/2010/main" val="272976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189BE4-58C3-793E-8D05-E862FD2FE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E15F05-38DA-D05B-BC4A-B1E79E27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696738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Vyhľadávanie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"https://oop.wagjo.com";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url.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startsWith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https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"); //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url.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('w');        // 12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url.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lastIndexOf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(".");    // 17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Úprava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s = "  Ahoj svet  ".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strip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r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replace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("svet", "Java"); // Ahoj Java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94C9A1F2-4E11-F78D-F1D2-5C85DC0B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a vyhľadávanie</a:t>
            </a:r>
          </a:p>
        </p:txBody>
      </p:sp>
    </p:spTree>
    <p:extLst>
      <p:ext uri="{BB962C8B-B14F-4D97-AF65-F5344CB8AC3E}">
        <p14:creationId xmlns:p14="http://schemas.microsoft.com/office/powerpoint/2010/main" val="279765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FD3D94-03AC-05D1-B331-2E13961B2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A2EA56-E269-EB7A-4FBB-4531F6183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696738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s = 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a,b,c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[]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parts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split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(",");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part :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parts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(part);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String joined =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String.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join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("-", "a", "b", "c");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(joined); // "a-b-c"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0F614CF-4AA3-4A48-9C53-7AABB9DB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3280" cy="1325563"/>
          </a:xfrm>
        </p:spPr>
        <p:txBody>
          <a:bodyPr>
            <a:normAutofit/>
          </a:bodyPr>
          <a:lstStyle/>
          <a:p>
            <a:r>
              <a:rPr lang="sk-SK" dirty="0"/>
              <a:t>Rozdeľovanie a spájanie –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  <a:ea typeface="+mn-ea"/>
                <a:cs typeface="+mn-cs"/>
              </a:rPr>
              <a:t>split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lang="sk-SK" dirty="0"/>
              <a:t> a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  <a:ea typeface="+mn-ea"/>
                <a:cs typeface="+mn-cs"/>
              </a:rPr>
              <a:t>join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335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C40C25-DF00-B7E0-2E64-5866A20E5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5BBC49-6499-406D-0D6E-B6128AC3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696738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insert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delete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reverse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[]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items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{"Jablko", "Hruška", "Banán"};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StringBuilder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html = 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new 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StringBuilder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("&lt;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ul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&gt;")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item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: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items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html.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("&lt;li&gt;").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item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("&lt;/li&gt;");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html.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append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("&lt;/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htmlText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html.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// "&lt;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&gt;&lt;li&gt;Jablko&lt;/li&gt;&lt;li&gt;Hruška&lt;/li&gt;&lt;li&gt;Banán&lt;/li&gt;&lt;/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ul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&gt;"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7F37A1A-7CA1-BDAB-6495-16E486DF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Efektívna tvorba reťazcov -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  <a:ea typeface="+mn-ea"/>
                <a:cs typeface="+mn-cs"/>
              </a:rPr>
              <a:t>StringBuilder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31843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445</Words>
  <Application>Microsoft Office PowerPoint</Application>
  <PresentationFormat>Širokouhlá</PresentationFormat>
  <Paragraphs>58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6</vt:lpstr>
      <vt:lpstr>Reťazec</vt:lpstr>
      <vt:lpstr>Porovnanie a podreťazec</vt:lpstr>
      <vt:lpstr>Úprava a vyhľadávanie</vt:lpstr>
      <vt:lpstr>Rozdeľovanie a spájanie – split() a join()</vt:lpstr>
      <vt:lpstr>Efektívna tvorba reťazcov - StringBuilder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27</cp:revision>
  <dcterms:created xsi:type="dcterms:W3CDTF">2025-09-05T09:09:34Z</dcterms:created>
  <dcterms:modified xsi:type="dcterms:W3CDTF">2025-10-20T10:34:34Z</dcterms:modified>
</cp:coreProperties>
</file>