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sldIdLst>
    <p:sldId id="266" r:id="rId2"/>
    <p:sldId id="257" r:id="rId3"/>
    <p:sldId id="269" r:id="rId4"/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26. 9. 2025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149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26. 9. 2025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363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26. 9. 2025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587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26. 9. 2025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796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26. 9. 2025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74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26. 9. 2025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81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26. 9. 2025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637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26. 9. 2025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468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26. 9. 2025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774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26. 9. 2025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303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26. 9. 2025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966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26. 9. 2025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25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291839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Objektovo orientované programovanie</a:t>
            </a:r>
            <a:endParaRPr lang="sk-SK" sz="4000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Učiteľ: </a:t>
            </a:r>
            <a:br>
              <a:rPr lang="sk-SK" dirty="0"/>
            </a:br>
            <a:r>
              <a:rPr lang="sk-SK" b="1" dirty="0"/>
              <a:t>Ing. Jozef Wagner PhD.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Učebnica: </a:t>
            </a:r>
            <a:br>
              <a:rPr lang="sk-SK" dirty="0"/>
            </a:br>
            <a:r>
              <a:rPr lang="sk-SK" dirty="0">
                <a:hlinkClick r:id="rId2"/>
              </a:rPr>
              <a:t>https://oop.wagjo.com/</a:t>
            </a: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OPG</a:t>
            </a:r>
            <a:br>
              <a:rPr lang="sk-SK" sz="4000" dirty="0"/>
            </a:br>
            <a:r>
              <a:rPr lang="sk-SK" sz="4000" dirty="0"/>
              <a:t>Cvičenie </a:t>
            </a:r>
            <a:r>
              <a:rPr lang="en-US" sz="4000" dirty="0"/>
              <a:t>4</a:t>
            </a:r>
            <a:endParaRPr lang="sk-SK" sz="4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Liter</a:t>
            </a:r>
            <a:r>
              <a:rPr lang="sk-SK" dirty="0" err="1"/>
              <a:t>ály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dirty="0" err="1"/>
              <a:t>null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Typová konverzia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Obalené typy</a:t>
            </a:r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5B952C-DEB0-F05A-6099-A8BDC351D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A1B4840-2877-41AB-3F4C-3F6D130D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742" y="1571414"/>
            <a:ext cx="10422417" cy="472943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 err="1"/>
              <a:t>Literál</a:t>
            </a:r>
            <a:r>
              <a:rPr lang="sk-SK" dirty="0"/>
              <a:t> je zápis konkrétneho údaja priamo v kóde</a:t>
            </a:r>
          </a:p>
          <a:p>
            <a:pPr marL="0" indent="0">
              <a:spcBef>
                <a:spcPts val="1200"/>
              </a:spcBef>
              <a:buNone/>
            </a:pPr>
            <a:endParaRPr lang="sk-SK" sz="2000" dirty="0"/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123                //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literál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123L               //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long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literál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0xFF               //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literál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v hexadecimálnej sústave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0b1010             //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literál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v binárnej sústave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07                 //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literál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v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osmičkovej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sústave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3.14               //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literál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1_000_000          //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literál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s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podtržníkom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'a'                //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literál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"Line1\nLine2"     //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literál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s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escape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sekvenciou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Unicode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:\u263A"   //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literál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s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Unicode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znakom ☺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{1, 2, 3}          // pole (zložený typ, prvky sú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literály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916E66A-BCC7-CD34-6629-ED8AD7BB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Literál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0453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A8BAED-4B09-2A59-7456-E8811DF3E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1E6AE06-71A5-A8B5-C4A1-B67C3C89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643" y="1533967"/>
            <a:ext cx="10241933" cy="470287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null</a:t>
            </a:r>
            <a:r>
              <a:rPr lang="sk-SK" dirty="0"/>
              <a:t> vyjadruje neprítomnosť hodnoty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  <a:p>
            <a:pPr marL="0" indent="0">
              <a:spcBef>
                <a:spcPts val="600"/>
              </a:spcBef>
              <a:buNone/>
            </a:pPr>
            <a:r>
              <a:rPr lang="sk-SK" dirty="0"/>
              <a:t>Používa sa pri nasledovných situáciách:</a:t>
            </a:r>
          </a:p>
          <a:p>
            <a:pPr lvl="1">
              <a:spcBef>
                <a:spcPts val="600"/>
              </a:spcBef>
            </a:pPr>
            <a:r>
              <a:rPr lang="sk-SK" sz="2800" dirty="0"/>
              <a:t>Inicializácia premenných, keď ešte nemáme vypočítanú hodnotu</a:t>
            </a:r>
          </a:p>
          <a:p>
            <a:pPr lvl="1">
              <a:spcBef>
                <a:spcPts val="600"/>
              </a:spcBef>
            </a:pPr>
            <a:r>
              <a:rPr lang="sk-SK" sz="2800" dirty="0"/>
              <a:t>Ak metóda, ktorá má vyhľadať objekt ho nenašla, alebo nedokáže vypočítať výsledok</a:t>
            </a:r>
          </a:p>
          <a:p>
            <a:pPr lvl="1">
              <a:spcBef>
                <a:spcPts val="600"/>
              </a:spcBef>
            </a:pPr>
            <a:r>
              <a:rPr lang="sk-SK" sz="2800" dirty="0"/>
              <a:t>Keď už nechceme, aby premenná viac ukazovala na konkrétny objekt</a:t>
            </a:r>
          </a:p>
          <a:p>
            <a:pPr marL="3600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sk-SK" dirty="0"/>
              <a:t>Výnimka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NullPointerException</a:t>
            </a:r>
            <a:r>
              <a:rPr lang="sk-SK" dirty="0"/>
              <a:t> sa vyhodí, ak program očakával objekt a nie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null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5840C1A-BB43-43D0-0D2E-4E5176CB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Null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6410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1F9665-9798-37F0-9288-FDD188B3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8E4A649-EEEB-9406-E017-14B3B00DF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643" y="1533966"/>
            <a:ext cx="10241933" cy="489426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dirty="0"/>
              <a:t>Typová konverzia umožňuje konvertovať medzi dátovými typmi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b="1" dirty="0"/>
              <a:t>Implicitná konverzia </a:t>
            </a:r>
            <a:r>
              <a:rPr lang="sk-SK" dirty="0"/>
              <a:t>- </a:t>
            </a:r>
            <a:r>
              <a:rPr lang="sk-SK" dirty="0" err="1"/>
              <a:t>widening</a:t>
            </a:r>
            <a:r>
              <a:rPr lang="sk-SK" dirty="0"/>
              <a:t>, automaticky konvertuje menšie typy na väčšie 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  <a:p>
            <a:pPr marL="0" indent="0">
              <a:spcBef>
                <a:spcPts val="60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byte →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short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→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→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long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→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float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→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→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b="1" dirty="0"/>
              <a:t>Explicitná konverzia </a:t>
            </a:r>
            <a:r>
              <a:rPr lang="sk-SK" dirty="0"/>
              <a:t>- </a:t>
            </a:r>
            <a:r>
              <a:rPr lang="sk-SK" dirty="0" err="1"/>
              <a:t>narrowing</a:t>
            </a:r>
            <a:r>
              <a:rPr lang="sk-SK" dirty="0"/>
              <a:t> alebo </a:t>
            </a:r>
            <a:r>
              <a:rPr lang="sk-SK" dirty="0" err="1"/>
              <a:t>casting</a:t>
            </a:r>
            <a:r>
              <a:rPr lang="sk-SK" dirty="0"/>
              <a:t>, manuálna konverzia. Môžu nastať nasledovné problémy:</a:t>
            </a:r>
          </a:p>
          <a:p>
            <a:pPr lvl="1"/>
            <a:r>
              <a:rPr lang="sk-SK" sz="2800" dirty="0"/>
              <a:t>odrezanie desatinných miest</a:t>
            </a:r>
          </a:p>
          <a:p>
            <a:pPr lvl="1"/>
            <a:r>
              <a:rPr lang="sk-SK" sz="2800" dirty="0"/>
              <a:t>pretečenie (</a:t>
            </a:r>
            <a:r>
              <a:rPr lang="sk-SK" sz="2800" dirty="0" err="1"/>
              <a:t>overflow</a:t>
            </a:r>
            <a:r>
              <a:rPr lang="sk-SK" sz="28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268FAF7-D5C8-CDBA-F566-11399AA4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Typová konverzia</a:t>
            </a:r>
          </a:p>
        </p:txBody>
      </p:sp>
    </p:spTree>
    <p:extLst>
      <p:ext uri="{BB962C8B-B14F-4D97-AF65-F5344CB8AC3E}">
        <p14:creationId xmlns:p14="http://schemas.microsoft.com/office/powerpoint/2010/main" val="19294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A7BD4A-C597-48DB-F65E-FF33371FD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9A6E9BF1-6B43-7F9C-031A-FA435821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B5570634-536E-56E8-6B3B-54D4471A1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936" y="158875"/>
            <a:ext cx="9832848" cy="6540249"/>
          </a:xfrm>
        </p:spPr>
      </p:pic>
    </p:spTree>
    <p:extLst>
      <p:ext uri="{BB962C8B-B14F-4D97-AF65-F5344CB8AC3E}">
        <p14:creationId xmlns:p14="http://schemas.microsoft.com/office/powerpoint/2010/main" val="87420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AE41F6-CB61-A160-FFEC-8766058CE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0BEFA32-B090-EFA9-3FCB-86DC1033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02112" cy="470287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dirty="0"/>
              <a:t>Pre každý primitívny dátový typ existuje príslušný obalený typ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Byte</a:t>
            </a:r>
            <a:r>
              <a:rPr lang="sk-SK" dirty="0"/>
              <a:t>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Short</a:t>
            </a:r>
            <a:r>
              <a:rPr lang="sk-SK" dirty="0"/>
              <a:t>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Integer</a:t>
            </a:r>
            <a:r>
              <a:rPr lang="sk-SK" dirty="0"/>
              <a:t>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Long</a:t>
            </a:r>
            <a:r>
              <a:rPr lang="sk-SK" dirty="0"/>
              <a:t>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Float</a:t>
            </a:r>
            <a:r>
              <a:rPr lang="sk-SK" dirty="0"/>
              <a:t>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sk-SK" dirty="0"/>
              <a:t>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Character</a:t>
            </a:r>
            <a:r>
              <a:rPr lang="sk-SK" dirty="0"/>
              <a:t>, 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Boolean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b="1" dirty="0" err="1"/>
              <a:t>Autoboxing</a:t>
            </a:r>
            <a:r>
              <a:rPr lang="sk-SK" dirty="0"/>
              <a:t> a </a:t>
            </a:r>
            <a:r>
              <a:rPr lang="sk-SK" b="1" dirty="0"/>
              <a:t>auto-</a:t>
            </a:r>
            <a:r>
              <a:rPr lang="sk-SK" b="1" dirty="0" err="1"/>
              <a:t>unboxing</a:t>
            </a:r>
            <a:r>
              <a:rPr lang="sk-SK" dirty="0"/>
              <a:t> je automatická konverzia z a do balených typov, keď je to potrebné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Uprednostňujeme primitívne typy pred obalenými, Java robí konverzie za nás. 2 obalené objekty porovnávam cez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equals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Obalené triedy obsahujú užitočné metódy a konštanty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DFE31504-0A3E-4872-8C1E-5C5F9D5D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Obalené typy - </a:t>
            </a:r>
            <a:r>
              <a:rPr lang="sk-SK" dirty="0" err="1"/>
              <a:t>wrapper</a:t>
            </a:r>
            <a:r>
              <a:rPr lang="sk-SK" dirty="0"/>
              <a:t> </a:t>
            </a:r>
            <a:r>
              <a:rPr lang="sk-SK" dirty="0" err="1"/>
              <a:t>classes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1220990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</TotalTime>
  <Words>310</Words>
  <Application>Microsoft Office PowerPoint</Application>
  <PresentationFormat>Širokouhlá</PresentationFormat>
  <Paragraphs>53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Motív Office</vt:lpstr>
      <vt:lpstr>Objektovo orientované programovanie</vt:lpstr>
      <vt:lpstr>OPG Cvičenie 4</vt:lpstr>
      <vt:lpstr>Literál</vt:lpstr>
      <vt:lpstr>Null</vt:lpstr>
      <vt:lpstr>Typová konverzia</vt:lpstr>
      <vt:lpstr>Prezentácia programu PowerPoint</vt:lpstr>
      <vt:lpstr>Obalené typy - wrapper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Wagner Jozef Ing., PhD.</cp:lastModifiedBy>
  <cp:revision>19</cp:revision>
  <dcterms:created xsi:type="dcterms:W3CDTF">2025-09-05T09:09:34Z</dcterms:created>
  <dcterms:modified xsi:type="dcterms:W3CDTF">2025-09-26T17:49:30Z</dcterms:modified>
</cp:coreProperties>
</file>