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8. 10. 2025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2CD66-7F72-9065-0A25-78CDB348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 descr="Obrázok, na ktorom je text, snímka obrazovky, diagram, rovnobežný&#10;&#10;Obsah vygenerovaný pomocou AI môže byť nesprávny.">
            <a:extLst>
              <a:ext uri="{FF2B5EF4-FFF2-40B4-BE49-F238E27FC236}">
                <a16:creationId xmlns:a16="http://schemas.microsoft.com/office/drawing/2014/main" id="{B1B2FF25-10EF-F2A7-0875-E9468E15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78" y="0"/>
            <a:ext cx="7319843" cy="6827647"/>
          </a:xfrm>
        </p:spPr>
      </p:pic>
      <p:sp>
        <p:nvSpPr>
          <p:cNvPr id="9" name="Nadpis 8">
            <a:extLst>
              <a:ext uri="{FF2B5EF4-FFF2-40B4-BE49-F238E27FC236}">
                <a16:creationId xmlns:a16="http://schemas.microsoft.com/office/drawing/2014/main" id="{4680C280-3894-CC75-B3A0-2A10CC7B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798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Git </a:t>
            </a:r>
            <a:r>
              <a:rPr lang="en-US" dirty="0" err="1"/>
              <a:t>repozitár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tree a index/staging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Zápis</a:t>
            </a:r>
            <a:r>
              <a:rPr lang="en-US" dirty="0"/>
              <a:t> </a:t>
            </a:r>
            <a:r>
              <a:rPr lang="en-US" dirty="0" err="1"/>
              <a:t>zmien</a:t>
            </a:r>
            <a:r>
              <a:rPr lang="en-US" dirty="0"/>
              <a:t> do </a:t>
            </a:r>
            <a:r>
              <a:rPr lang="en-US" dirty="0" err="1"/>
              <a:t>repozitára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Vetvy</a:t>
            </a:r>
            <a:r>
              <a:rPr lang="en-US" dirty="0"/>
              <a:t> </a:t>
            </a:r>
            <a:r>
              <a:rPr lang="en-US" dirty="0" err="1"/>
              <a:t>zmien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431561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git je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distribuovaný </a:t>
            </a:r>
            <a:r>
              <a:rPr lang="sk-SK" dirty="0" err="1"/>
              <a:t>verziovací</a:t>
            </a:r>
            <a:r>
              <a:rPr lang="sk-SK" dirty="0"/>
              <a:t> nástroj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 príkazovom riadku si nastavte vaše meno a e-mailovú adresu pomocou nasledovných príkazov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config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--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global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user.name Janko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Mrkvicka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config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--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global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user.email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janko.mrkvicka@gmail.com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FB3A4-260B-EE00-7D0B-E0103A69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3B412C-CF58-CB41-7337-6C08442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1" y="1918886"/>
            <a:ext cx="784381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Repozitár vytvoríme pomocou príkazu</a:t>
            </a:r>
            <a:r>
              <a:rPr lang="en-US" dirty="0"/>
              <a:t>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init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Existujúci repozitár stiahneme pomocou príkazu</a:t>
            </a:r>
            <a:r>
              <a:rPr lang="en-US" dirty="0"/>
              <a:t>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git clone &lt;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repo_url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sk-SK" i="1" dirty="0"/>
              <a:t>Úloha 7.1</a:t>
            </a:r>
          </a:p>
          <a:p>
            <a:pPr>
              <a:spcBef>
                <a:spcPts val="1200"/>
              </a:spcBef>
            </a:pPr>
            <a:r>
              <a:rPr lang="sk-SK" i="1" dirty="0"/>
              <a:t>Úloha 7.2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E363BD6-F925-3E45-A66B-CF3CA87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git repozitára</a:t>
            </a:r>
          </a:p>
        </p:txBody>
      </p:sp>
    </p:spTree>
    <p:extLst>
      <p:ext uri="{BB962C8B-B14F-4D97-AF65-F5344CB8AC3E}">
        <p14:creationId xmlns:p14="http://schemas.microsoft.com/office/powerpoint/2010/main" val="3759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82401-A7BF-65E9-88D0-99F283C5A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4415EE-EDD6-6B51-4113-681C7D52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166385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Working</a:t>
            </a:r>
            <a:r>
              <a:rPr lang="sk-SK" dirty="0"/>
              <a:t> </a:t>
            </a:r>
            <a:r>
              <a:rPr lang="sk-SK" dirty="0" err="1"/>
              <a:t>tree</a:t>
            </a:r>
            <a:r>
              <a:rPr lang="sk-SK" dirty="0"/>
              <a:t> - Aktuálne súbory na disku s ktorými pracujeme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Index/</a:t>
            </a:r>
            <a:r>
              <a:rPr lang="sk-SK" dirty="0" err="1"/>
              <a:t>staging</a:t>
            </a:r>
            <a:r>
              <a:rPr lang="sk-SK" dirty="0"/>
              <a:t> - </a:t>
            </a:r>
            <a:r>
              <a:rPr lang="sk-SK" dirty="0" err="1"/>
              <a:t>Sada</a:t>
            </a:r>
            <a:r>
              <a:rPr lang="sk-SK" dirty="0"/>
              <a:t> zmien, ktoré chceme zapísať do repozitára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sk-SK" dirty="0"/>
              <a:t> - Do indexu pridáme zmeny pomocou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status</a:t>
            </a:r>
            <a:r>
              <a:rPr lang="sk-SK" dirty="0"/>
              <a:t> - Stav repozitára zistíme príkazom 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sk-SK" i="1" dirty="0"/>
              <a:t>Úloha 7.3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5614BCF-8FF0-4C6B-FBB2-D369D045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Working</a:t>
            </a:r>
            <a:r>
              <a:rPr lang="sk-SK" dirty="0"/>
              <a:t> </a:t>
            </a:r>
            <a:r>
              <a:rPr lang="sk-SK" dirty="0" err="1"/>
              <a:t>tree</a:t>
            </a:r>
            <a:r>
              <a:rPr lang="sk-SK" dirty="0"/>
              <a:t> a index</a:t>
            </a:r>
          </a:p>
        </p:txBody>
      </p:sp>
    </p:spTree>
    <p:extLst>
      <p:ext uri="{BB962C8B-B14F-4D97-AF65-F5344CB8AC3E}">
        <p14:creationId xmlns:p14="http://schemas.microsoft.com/office/powerpoint/2010/main" val="426983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CCA22-886F-6D83-CED1-EBDFC45D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ACDA9F-A37E-D724-7779-FA922153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166385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Commit</a:t>
            </a:r>
            <a:r>
              <a:rPr lang="sk-SK" dirty="0"/>
              <a:t> je zápis súboru zmien v repozitári. Obsahuje: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Samotné zmeny v súboroch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Správa, čoho sa zmena týka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Dátum zápisu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Autora zápisu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Unikátny identifikátor zmeny (</a:t>
            </a:r>
            <a:r>
              <a:rPr lang="sk-SK" sz="2800" dirty="0" err="1"/>
              <a:t>hash</a:t>
            </a:r>
            <a:r>
              <a:rPr lang="sk-SK" sz="2800" dirty="0"/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Odkaz na predchádzajúci </a:t>
            </a:r>
            <a:r>
              <a:rPr lang="sk-SK" sz="2800" dirty="0" err="1"/>
              <a:t>commit</a:t>
            </a:r>
            <a:endParaRPr lang="sk-SK" sz="2800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6CD94AFD-26B4-3F38-48D9-F6CCBC7C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Commit</a:t>
            </a:r>
            <a:r>
              <a:rPr lang="sk-SK" dirty="0"/>
              <a:t> – zápis zmien</a:t>
            </a:r>
          </a:p>
        </p:txBody>
      </p:sp>
    </p:spTree>
    <p:extLst>
      <p:ext uri="{BB962C8B-B14F-4D97-AF65-F5344CB8AC3E}">
        <p14:creationId xmlns:p14="http://schemas.microsoft.com/office/powerpoint/2010/main" val="16061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A5A198-4D4A-18AA-1EF6-90A4BCC7D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58B481-9A42-E1FC-4E2A-BD3CF24D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166385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commit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-m "popis zmien"</a:t>
            </a:r>
            <a:r>
              <a:rPr lang="sk-SK" dirty="0"/>
              <a:t> - Zápis sady zmien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log</a:t>
            </a:r>
            <a:r>
              <a:rPr lang="sk-SK" dirty="0"/>
              <a:t> - Zoznam posledných </a:t>
            </a:r>
            <a:r>
              <a:rPr lang="sk-SK" dirty="0" err="1"/>
              <a:t>commitov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diff</a:t>
            </a:r>
            <a:r>
              <a:rPr lang="sk-SK" dirty="0"/>
              <a:t> - Prehľad zmien, ktoré nie sú ešte v indexe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gitk</a:t>
            </a:r>
            <a:r>
              <a:rPr lang="sk-SK" dirty="0"/>
              <a:t> - GUI nástroj</a:t>
            </a:r>
          </a:p>
          <a:p>
            <a:pPr>
              <a:spcBef>
                <a:spcPts val="1200"/>
              </a:spcBef>
            </a:pPr>
            <a:r>
              <a:rPr lang="sk-SK" i="1" dirty="0"/>
              <a:t>Úloha 7.4</a:t>
            </a:r>
          </a:p>
          <a:p>
            <a:pPr>
              <a:spcBef>
                <a:spcPts val="1200"/>
              </a:spcBef>
            </a:pPr>
            <a:r>
              <a:rPr lang="sk-SK" i="1" dirty="0"/>
              <a:t>Úloha 7.5</a:t>
            </a:r>
          </a:p>
          <a:p>
            <a:pPr>
              <a:spcBef>
                <a:spcPts val="1200"/>
              </a:spcBef>
            </a:pPr>
            <a:r>
              <a:rPr lang="sk-SK" i="1" dirty="0"/>
              <a:t>Úloha 7.6</a:t>
            </a:r>
          </a:p>
          <a:p>
            <a:pPr>
              <a:spcBef>
                <a:spcPts val="1200"/>
              </a:spcBef>
            </a:pPr>
            <a:r>
              <a:rPr lang="sk-SK" i="1" dirty="0"/>
              <a:t>Úloha 7.7</a:t>
            </a:r>
          </a:p>
          <a:p>
            <a:pPr>
              <a:spcBef>
                <a:spcPts val="1200"/>
              </a:spcBef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endParaRPr lang="sk-SK" sz="2800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8B50792-7811-43E0-C0E4-EDF91FD8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Commit</a:t>
            </a:r>
            <a:r>
              <a:rPr lang="sk-SK" dirty="0"/>
              <a:t> – zápis zmien</a:t>
            </a:r>
          </a:p>
        </p:txBody>
      </p:sp>
    </p:spTree>
    <p:extLst>
      <p:ext uri="{BB962C8B-B14F-4D97-AF65-F5344CB8AC3E}">
        <p14:creationId xmlns:p14="http://schemas.microsoft.com/office/powerpoint/2010/main" val="17868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58452-C688-568B-B129-DE49A7BA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44C8E409-E870-FA15-A5DF-1F8058B9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Vetvy zmien</a:t>
            </a:r>
          </a:p>
        </p:txBody>
      </p:sp>
      <p:pic>
        <p:nvPicPr>
          <p:cNvPr id="8" name="Zástupný objekt pre obsah 7" descr="Obrázok, na ktorom je temnota, rozmazanie, noc, svetlo&#10;&#10;Obsah vygenerovaný pomocou AI môže byť nesprávny.">
            <a:extLst>
              <a:ext uri="{FF2B5EF4-FFF2-40B4-BE49-F238E27FC236}">
                <a16:creationId xmlns:a16="http://schemas.microsoft.com/office/drawing/2014/main" id="{894BD873-0B7A-B142-B974-484028E9D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6" y="1763299"/>
            <a:ext cx="9729026" cy="4605851"/>
          </a:xfrm>
        </p:spPr>
      </p:pic>
    </p:spTree>
    <p:extLst>
      <p:ext uri="{BB962C8B-B14F-4D97-AF65-F5344CB8AC3E}">
        <p14:creationId xmlns:p14="http://schemas.microsoft.com/office/powerpoint/2010/main" val="286087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B114FE-166E-FCAE-95B8-388201F24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3E1378-65FD-7EBE-E845-9B1AF702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166385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checkout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-b &lt;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branch_name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sk-SK" dirty="0"/>
              <a:t> - vytvorenie novej vetvy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checkout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&lt;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branch_name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sk-SK" dirty="0"/>
              <a:t> - prepnutie to inej vetvy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merge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&lt;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branch_name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sk-SK" dirty="0"/>
              <a:t> - zlúčenie inej vetvy do aktuálnej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branch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-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av</a:t>
            </a:r>
            <a:r>
              <a:rPr lang="sk-SK" dirty="0"/>
              <a:t> - Zoznam všetkých vetiev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>
              <a:spcBef>
                <a:spcPts val="1200"/>
              </a:spcBef>
            </a:pPr>
            <a:r>
              <a:rPr lang="sk-SK" i="1" dirty="0"/>
              <a:t>Úloha 7.8</a:t>
            </a:r>
          </a:p>
          <a:p>
            <a:pPr>
              <a:spcBef>
                <a:spcPts val="1200"/>
              </a:spcBef>
            </a:pPr>
            <a:r>
              <a:rPr lang="sk-SK" i="1" dirty="0"/>
              <a:t>Úloha 7.9</a:t>
            </a:r>
          </a:p>
          <a:p>
            <a:pPr>
              <a:spcBef>
                <a:spcPts val="1200"/>
              </a:spcBef>
            </a:pPr>
            <a:r>
              <a:rPr lang="sk-SK" i="1" dirty="0"/>
              <a:t>Úloha 7.10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67D2A7FA-F8D4-E8D5-AA6B-DDAD63A9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Vetvy zmien</a:t>
            </a:r>
          </a:p>
        </p:txBody>
      </p:sp>
    </p:spTree>
    <p:extLst>
      <p:ext uri="{BB962C8B-B14F-4D97-AF65-F5344CB8AC3E}">
        <p14:creationId xmlns:p14="http://schemas.microsoft.com/office/powerpoint/2010/main" val="170900549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297</Words>
  <Application>Microsoft Office PowerPoint</Application>
  <PresentationFormat>Širokouhlá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7</vt:lpstr>
      <vt:lpstr>Git</vt:lpstr>
      <vt:lpstr>Vytvorenie git repozitára</vt:lpstr>
      <vt:lpstr>Working tree a index</vt:lpstr>
      <vt:lpstr>Commit – zápis zmien</vt:lpstr>
      <vt:lpstr>Commit – zápis zmien</vt:lpstr>
      <vt:lpstr>Vetvy zmien</vt:lpstr>
      <vt:lpstr>Vetvy zmien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21</cp:revision>
  <dcterms:created xsi:type="dcterms:W3CDTF">2025-09-05T09:09:34Z</dcterms:created>
  <dcterms:modified xsi:type="dcterms:W3CDTF">2025-10-08T17:42:19Z</dcterms:modified>
</cp:coreProperties>
</file>