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6" r:id="rId2"/>
    <p:sldId id="257" r:id="rId3"/>
    <p:sldId id="258" r:id="rId4"/>
    <p:sldId id="279" r:id="rId5"/>
    <p:sldId id="274" r:id="rId6"/>
    <p:sldId id="275" r:id="rId7"/>
    <p:sldId id="280" r:id="rId8"/>
    <p:sldId id="284" r:id="rId9"/>
    <p:sldId id="276" r:id="rId10"/>
    <p:sldId id="277" r:id="rId11"/>
    <p:sldId id="281" r:id="rId12"/>
    <p:sldId id="282" r:id="rId13"/>
    <p:sldId id="283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7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7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10. 9. 2025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9136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10. 9. 2025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806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10. 9. 2025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209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10. 9. 2025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426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10. 9. 2025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728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10. 9. 2025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535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10. 9. 2025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436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10. 9. 2025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784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10. 9. 2025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751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10. 9. 2025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819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10. 9. 2025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907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2495-8BC8-4CFB-94B1-B0429F101A0D}" type="datetimeFigureOut">
              <a:rPr lang="sk-SK" smtClean="0"/>
              <a:t>10. 9. 2025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281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op.wagjo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144086-9642-901A-F3D2-FA2652CA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3323955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Objektovo orientované programovanie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85716B-C55C-CDF8-4632-389CB907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Učiteľ: </a:t>
            </a:r>
            <a:br>
              <a:rPr lang="sk-SK" dirty="0"/>
            </a:br>
            <a:r>
              <a:rPr lang="sk-SK" b="1" dirty="0"/>
              <a:t>Ing. Jozef Wagner PhD.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dirty="0"/>
              <a:t>Učebnica: </a:t>
            </a:r>
            <a:br>
              <a:rPr lang="sk-SK" dirty="0"/>
            </a:br>
            <a:r>
              <a:rPr lang="sk-SK" dirty="0">
                <a:hlinkClick r:id="rId2"/>
              </a:rPr>
              <a:t>https://oop.wagjo.com/</a:t>
            </a:r>
            <a:r>
              <a:rPr lang="sk-SK" dirty="0"/>
              <a:t>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744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18FAC3-E38F-DAA5-DF86-589DE4790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300492-CF85-13F3-4BAE-DE1A937D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Premenné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5E8330C-C73A-E8CE-D8C2-C55F21BCA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230" y="1690688"/>
            <a:ext cx="7805056" cy="4372655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Vlastnosti: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Premenná má </a:t>
            </a:r>
            <a:r>
              <a:rPr lang="sk-SK" sz="2800" b="1" dirty="0"/>
              <a:t>typ, názov a hodnotu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Príklad: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teplota = -37;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Neprimitívna premenná obsahuje referenciu na objekt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Viacero premenných môže ukazovať na ten istý objekt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47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931C4-B7D7-139B-70BA-D9635A24B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kTextu 5">
            <a:extLst>
              <a:ext uri="{FF2B5EF4-FFF2-40B4-BE49-F238E27FC236}">
                <a16:creationId xmlns:a16="http://schemas.microsoft.com/office/drawing/2014/main" id="{1A5F82FC-4310-30FB-171A-FA4135FC0808}"/>
              </a:ext>
            </a:extLst>
          </p:cNvPr>
          <p:cNvSpPr txBox="1"/>
          <p:nvPr/>
        </p:nvSpPr>
        <p:spPr>
          <a:xfrm>
            <a:off x="2950028" y="4071642"/>
            <a:ext cx="7794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i="1" dirty="0"/>
              <a:t>Primitívne premenné v pamäti počítača</a:t>
            </a:r>
            <a:endParaRPr lang="sk-SK" sz="2800" dirty="0"/>
          </a:p>
        </p:txBody>
      </p:sp>
      <p:pic>
        <p:nvPicPr>
          <p:cNvPr id="3" name="Obrázok 2" descr="Obrázok, na ktorom je text, snímka obrazovky, písmo, rad&#10;&#10;Obsah vygenerovaný pomocou AI môže byť nesprávny.">
            <a:extLst>
              <a:ext uri="{FF2B5EF4-FFF2-40B4-BE49-F238E27FC236}">
                <a16:creationId xmlns:a16="http://schemas.microsoft.com/office/drawing/2014/main" id="{21410318-9A86-E09B-D85A-D3E84C907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73" y="2434162"/>
            <a:ext cx="10459127" cy="1417226"/>
          </a:xfrm>
          <a:prstGeom prst="rect">
            <a:avLst/>
          </a:prstGeom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B7D4EB7A-FF9F-66CF-B1E8-017E1E4A7498}"/>
              </a:ext>
            </a:extLst>
          </p:cNvPr>
          <p:cNvSpPr txBox="1"/>
          <p:nvPr/>
        </p:nvSpPr>
        <p:spPr>
          <a:xfrm>
            <a:off x="894673" y="511628"/>
            <a:ext cx="76832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byte a;</a:t>
            </a:r>
          </a:p>
          <a:p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teplota = -37;</a:t>
            </a:r>
          </a:p>
          <a:p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double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dlzka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= 21.88443;</a:t>
            </a:r>
          </a:p>
        </p:txBody>
      </p:sp>
    </p:spTree>
    <p:extLst>
      <p:ext uri="{BB962C8B-B14F-4D97-AF65-F5344CB8AC3E}">
        <p14:creationId xmlns:p14="http://schemas.microsoft.com/office/powerpoint/2010/main" val="1921164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B07C0-743A-5C82-7EE1-9385F3EBA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kTextu 5">
            <a:extLst>
              <a:ext uri="{FF2B5EF4-FFF2-40B4-BE49-F238E27FC236}">
                <a16:creationId xmlns:a16="http://schemas.microsoft.com/office/drawing/2014/main" id="{859D98C6-51D6-61F8-3711-F3F66E207305}"/>
              </a:ext>
            </a:extLst>
          </p:cNvPr>
          <p:cNvSpPr txBox="1"/>
          <p:nvPr/>
        </p:nvSpPr>
        <p:spPr>
          <a:xfrm>
            <a:off x="2950028" y="4898956"/>
            <a:ext cx="7794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i="1" dirty="0"/>
              <a:t>Neprimitívna premenná v pamäti počítača</a:t>
            </a:r>
            <a:endParaRPr lang="sk-SK" sz="2800" dirty="0"/>
          </a:p>
        </p:txBody>
      </p:sp>
      <p:pic>
        <p:nvPicPr>
          <p:cNvPr id="4" name="Obrázok 3" descr="Obrázok, na ktorom je text, rad, snímka obrazovky, diagram&#10;&#10;Obsah vygenerovaný pomocou AI môže byť nesprávny.">
            <a:extLst>
              <a:ext uri="{FF2B5EF4-FFF2-40B4-BE49-F238E27FC236}">
                <a16:creationId xmlns:a16="http://schemas.microsoft.com/office/drawing/2014/main" id="{8B0CBCDF-1159-8457-F353-32A56993F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2822"/>
            <a:ext cx="10515600" cy="2131839"/>
          </a:xfrm>
          <a:prstGeom prst="rect">
            <a:avLst/>
          </a:prstGeom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F561D9DC-51B9-8210-0DE4-077769A870E7}"/>
              </a:ext>
            </a:extLst>
          </p:cNvPr>
          <p:cNvSpPr txBox="1"/>
          <p:nvPr/>
        </p:nvSpPr>
        <p:spPr>
          <a:xfrm>
            <a:off x="894673" y="511628"/>
            <a:ext cx="7683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Date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dnes = new Dnes();</a:t>
            </a:r>
          </a:p>
        </p:txBody>
      </p:sp>
    </p:spTree>
    <p:extLst>
      <p:ext uri="{BB962C8B-B14F-4D97-AF65-F5344CB8AC3E}">
        <p14:creationId xmlns:p14="http://schemas.microsoft.com/office/powerpoint/2010/main" val="1273805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0CAE1-512F-30E4-6DE2-CD6F6154F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Obrázok, na ktorom je text, rad, snímka obrazovky, písmo&#10;&#10;Obsah vygenerovaný pomocou AI môže byť nesprávny.">
            <a:extLst>
              <a:ext uri="{FF2B5EF4-FFF2-40B4-BE49-F238E27FC236}">
                <a16:creationId xmlns:a16="http://schemas.microsoft.com/office/drawing/2014/main" id="{B25265D9-A8F1-0CBC-0915-7A47E0513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484657"/>
            <a:ext cx="10515601" cy="2131839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D2662C4D-4B81-8D60-05CF-8280B14BE24B}"/>
              </a:ext>
            </a:extLst>
          </p:cNvPr>
          <p:cNvSpPr txBox="1"/>
          <p:nvPr/>
        </p:nvSpPr>
        <p:spPr>
          <a:xfrm>
            <a:off x="2950028" y="4898956"/>
            <a:ext cx="7794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err="1"/>
              <a:t>Viac</a:t>
            </a:r>
            <a:r>
              <a:rPr lang="pl-PL" sz="2800" dirty="0"/>
              <a:t> </a:t>
            </a:r>
            <a:r>
              <a:rPr lang="pl-PL" sz="2800" dirty="0" err="1"/>
              <a:t>premenných</a:t>
            </a:r>
            <a:r>
              <a:rPr lang="pl-PL" sz="2800" dirty="0"/>
              <a:t> ukazuje na jeden </a:t>
            </a:r>
            <a:r>
              <a:rPr lang="pl-PL" sz="2800" dirty="0" err="1"/>
              <a:t>objekt</a:t>
            </a:r>
            <a:endParaRPr lang="pl-PL" sz="2800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EF0235D8-643F-6550-5031-9CE26F6BC792}"/>
              </a:ext>
            </a:extLst>
          </p:cNvPr>
          <p:cNvSpPr txBox="1"/>
          <p:nvPr/>
        </p:nvSpPr>
        <p:spPr>
          <a:xfrm>
            <a:off x="894673" y="511628"/>
            <a:ext cx="76832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Date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dnes = new Dnes();</a:t>
            </a:r>
          </a:p>
          <a:p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Date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streda;</a:t>
            </a:r>
          </a:p>
          <a:p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streda = dnes;</a:t>
            </a:r>
          </a:p>
        </p:txBody>
      </p:sp>
    </p:spTree>
    <p:extLst>
      <p:ext uri="{BB962C8B-B14F-4D97-AF65-F5344CB8AC3E}">
        <p14:creationId xmlns:p14="http://schemas.microsoft.com/office/powerpoint/2010/main" val="4134334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57F942-BA10-AFA9-42D1-4EA475052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624DEC-7F58-E6BD-F9E5-4897CBA2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Premenné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59EF580-5758-89B8-A4B1-D8E035799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230" y="1690688"/>
            <a:ext cx="7805056" cy="4372655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Konštanty: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Sú ako premenné, ale nemôžu meniť svoju hodnotu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Deklarujeme ich pomocou slovíčka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final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sk-SK" sz="2800" dirty="0"/>
              <a:t>Ak chceme neprimitívnu konštantu, objekt musí byť nemenný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Príklad: </a:t>
            </a:r>
            <a:r>
              <a:rPr lang="sk-SK" sz="28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final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double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PI = 3.1415;</a:t>
            </a:r>
          </a:p>
        </p:txBody>
      </p:sp>
    </p:spTree>
    <p:extLst>
      <p:ext uri="{BB962C8B-B14F-4D97-AF65-F5344CB8AC3E}">
        <p14:creationId xmlns:p14="http://schemas.microsoft.com/office/powerpoint/2010/main" val="31228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80000-8E97-7BCD-0373-6D09E720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6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OPG</a:t>
            </a:r>
            <a:br>
              <a:rPr lang="sk-SK" sz="4000" dirty="0"/>
            </a:br>
            <a:r>
              <a:rPr lang="sk-SK" sz="4000" dirty="0"/>
              <a:t>Teória 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A88E58-5472-E350-E606-D7A492AB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dirty="0"/>
              <a:t>Algoritmus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Dátové typy v Jave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Premenné a konštanty</a:t>
            </a:r>
          </a:p>
        </p:txBody>
      </p:sp>
    </p:spTree>
    <p:extLst>
      <p:ext uri="{BB962C8B-B14F-4D97-AF65-F5344CB8AC3E}">
        <p14:creationId xmlns:p14="http://schemas.microsoft.com/office/powerpoint/2010/main" val="29912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D5FFFD-949C-5777-368D-7616CC67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Algoritmus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834EA18-2911-E0AA-A6B4-7AC44110B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316" y="1603602"/>
            <a:ext cx="8537122" cy="472099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Postupnosť presne definovaných krokov na dosiahnutie výsledku. </a:t>
            </a:r>
            <a:br>
              <a:rPr lang="sk-SK" dirty="0"/>
            </a:br>
            <a:endParaRPr lang="sk-SK" dirty="0"/>
          </a:p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Algoritmus musí mať tieto vlastnosti: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Konečnosť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Determinovanosť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Vstup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Výstup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Efektívnosť</a:t>
            </a:r>
          </a:p>
        </p:txBody>
      </p:sp>
    </p:spTree>
    <p:extLst>
      <p:ext uri="{BB962C8B-B14F-4D97-AF65-F5344CB8AC3E}">
        <p14:creationId xmlns:p14="http://schemas.microsoft.com/office/powerpoint/2010/main" val="427849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95857C10-B61A-9900-C80D-82FF20981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95450"/>
            <a:ext cx="10515600" cy="826429"/>
          </a:xfr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441892B0-EE6A-1120-DD0A-13DBB71AE66D}"/>
              </a:ext>
            </a:extLst>
          </p:cNvPr>
          <p:cNvSpPr txBox="1"/>
          <p:nvPr/>
        </p:nvSpPr>
        <p:spPr>
          <a:xfrm>
            <a:off x="2416628" y="3918856"/>
            <a:ext cx="7794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i="1" dirty="0"/>
              <a:t>Pamäť počítača ako očíslované skrinky v šatni</a:t>
            </a:r>
            <a:endParaRPr lang="sk-SK" sz="2800" dirty="0"/>
          </a:p>
        </p:txBody>
      </p:sp>
      <p:sp>
        <p:nvSpPr>
          <p:cNvPr id="8" name="Nadpis 7">
            <a:extLst>
              <a:ext uri="{FF2B5EF4-FFF2-40B4-BE49-F238E27FC236}">
                <a16:creationId xmlns:a16="http://schemas.microsoft.com/office/drawing/2014/main" id="{5D4F61E0-2869-8468-071E-7DCD6B77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4482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0CDA3E-6979-B274-FC9F-26A6E1F33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D9849B-8312-1D09-D2E7-9C9800EC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Dátové typy v Jave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E7A41F5-FBED-2FCB-3884-D562E523B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230" y="1690688"/>
            <a:ext cx="8537122" cy="4372655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Java má 8 primitívnych dátových typov</a:t>
            </a:r>
          </a:p>
          <a:p>
            <a:pPr lvl="1">
              <a:spcBef>
                <a:spcPts val="1200"/>
              </a:spcBef>
            </a:pP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boolean</a:t>
            </a:r>
          </a:p>
          <a:p>
            <a:pPr lvl="1">
              <a:spcBef>
                <a:spcPts val="1200"/>
              </a:spcBef>
            </a:pP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byte</a:t>
            </a:r>
            <a:r>
              <a:rPr lang="sk-SK" sz="2800" dirty="0"/>
              <a:t>,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short</a:t>
            </a:r>
            <a:r>
              <a:rPr lang="sk-SK" sz="2800" dirty="0"/>
              <a:t>,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sz="2800" dirty="0"/>
              <a:t>,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long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float</a:t>
            </a:r>
            <a:r>
              <a:rPr lang="sk-SK" sz="2800" dirty="0"/>
              <a:t> a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double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char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23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AA8603-5B0C-B0B2-22D9-D03BB0B10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1F058C-B2D4-1EAF-79AF-BC12B1B18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Dátové typy v Jave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8DEDECD-9D94-08C8-6B17-9577D6072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230" y="1690688"/>
            <a:ext cx="8537122" cy="4372655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Neprimitívne dátové typy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Vieme si vytvárať vlastné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Ich hodnoty sú objekty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Príklad: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File</a:t>
            </a:r>
            <a:r>
              <a:rPr lang="sk-SK" sz="2800" dirty="0"/>
              <a:t>,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Date</a:t>
            </a:r>
            <a:r>
              <a:rPr lang="sk-SK" sz="2800" dirty="0"/>
              <a:t>,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Map</a:t>
            </a:r>
            <a:r>
              <a:rPr lang="sk-SK" sz="2800" dirty="0"/>
              <a:t>,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sz="2800" dirty="0"/>
              <a:t>,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Array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75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53307-656D-D8E4-DED3-89907E1DA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kTextu 5">
            <a:extLst>
              <a:ext uri="{FF2B5EF4-FFF2-40B4-BE49-F238E27FC236}">
                <a16:creationId xmlns:a16="http://schemas.microsoft.com/office/drawing/2014/main" id="{BEB9D44C-B3E2-BF16-FAE5-00FDF72B3AAE}"/>
              </a:ext>
            </a:extLst>
          </p:cNvPr>
          <p:cNvSpPr txBox="1"/>
          <p:nvPr/>
        </p:nvSpPr>
        <p:spPr>
          <a:xfrm>
            <a:off x="3156857" y="2754641"/>
            <a:ext cx="7794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i="1" dirty="0"/>
              <a:t>Primitívne hodnoty v pamäti počítača</a:t>
            </a:r>
            <a:endParaRPr lang="sk-SK" sz="2800" dirty="0"/>
          </a:p>
        </p:txBody>
      </p:sp>
      <p:sp>
        <p:nvSpPr>
          <p:cNvPr id="8" name="Nadpis 7">
            <a:extLst>
              <a:ext uri="{FF2B5EF4-FFF2-40B4-BE49-F238E27FC236}">
                <a16:creationId xmlns:a16="http://schemas.microsoft.com/office/drawing/2014/main" id="{58696405-AEB9-C4C2-5073-88D041C56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35E0F92D-3F09-19ED-FC9C-AA868C07A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959417"/>
          </a:xfrm>
        </p:spPr>
      </p:pic>
    </p:spTree>
    <p:extLst>
      <p:ext uri="{BB962C8B-B14F-4D97-AF65-F5344CB8AC3E}">
        <p14:creationId xmlns:p14="http://schemas.microsoft.com/office/powerpoint/2010/main" val="2320927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79084-4122-ADD1-2040-F1F3441BD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lokTextu 5">
            <a:extLst>
              <a:ext uri="{FF2B5EF4-FFF2-40B4-BE49-F238E27FC236}">
                <a16:creationId xmlns:a16="http://schemas.microsoft.com/office/drawing/2014/main" id="{10F00792-50DE-4116-EB1D-58212A9F0F13}"/>
              </a:ext>
            </a:extLst>
          </p:cNvPr>
          <p:cNvSpPr txBox="1"/>
          <p:nvPr/>
        </p:nvSpPr>
        <p:spPr>
          <a:xfrm>
            <a:off x="3156857" y="2754641"/>
            <a:ext cx="7794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i="1" dirty="0"/>
              <a:t>Primitívne hodnoty v pamäti počítača</a:t>
            </a:r>
            <a:endParaRPr lang="sk-SK" sz="2800" dirty="0"/>
          </a:p>
        </p:txBody>
      </p:sp>
      <p:sp>
        <p:nvSpPr>
          <p:cNvPr id="8" name="Nadpis 7">
            <a:extLst>
              <a:ext uri="{FF2B5EF4-FFF2-40B4-BE49-F238E27FC236}">
                <a16:creationId xmlns:a16="http://schemas.microsoft.com/office/drawing/2014/main" id="{A217ABC0-769F-35CB-2D07-96EF44BB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F9F485A0-56B9-9D3A-2575-3D8AFEEAB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959417"/>
          </a:xfr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013C9754-975C-8499-600C-5FE34FFBE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55617"/>
            <a:ext cx="10520342" cy="777639"/>
          </a:xfrm>
          <a:prstGeom prst="rect">
            <a:avLst/>
          </a:prstGeom>
        </p:spPr>
      </p:pic>
      <p:sp>
        <p:nvSpPr>
          <p:cNvPr id="11" name="BlokTextu 10">
            <a:extLst>
              <a:ext uri="{FF2B5EF4-FFF2-40B4-BE49-F238E27FC236}">
                <a16:creationId xmlns:a16="http://schemas.microsoft.com/office/drawing/2014/main" id="{03F517CA-05EB-938A-1A29-0F77FE20811B}"/>
              </a:ext>
            </a:extLst>
          </p:cNvPr>
          <p:cNvSpPr txBox="1"/>
          <p:nvPr/>
        </p:nvSpPr>
        <p:spPr>
          <a:xfrm>
            <a:off x="3156856" y="5015034"/>
            <a:ext cx="7794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i="1" dirty="0"/>
              <a:t>Neprimitívna hodnota v pamäti počítača.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127805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5F1C45-FBBB-815C-94B6-58AC8549C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077FFF1-B336-AF69-E3F5-D15C498B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Premenné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E206E09-9CDA-A6C8-8F3D-215918903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Premenná je pomenovanie alebo názov nejakého miesta v pamäti počítača, na ktoré potom môžem ukladať údaje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397155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ív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</TotalTime>
  <Words>260</Words>
  <Application>Microsoft Office PowerPoint</Application>
  <PresentationFormat>Širokouhlá</PresentationFormat>
  <Paragraphs>56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Consolas</vt:lpstr>
      <vt:lpstr>Motív Office</vt:lpstr>
      <vt:lpstr>Objektovo orientované programovanie</vt:lpstr>
      <vt:lpstr>OPG Teória 2</vt:lpstr>
      <vt:lpstr>Algoritmus</vt:lpstr>
      <vt:lpstr>Prezentácia programu PowerPoint</vt:lpstr>
      <vt:lpstr>Dátové typy v Jave</vt:lpstr>
      <vt:lpstr>Dátové typy v Jave</vt:lpstr>
      <vt:lpstr>Prezentácia programu PowerPoint</vt:lpstr>
      <vt:lpstr>Prezentácia programu PowerPoint</vt:lpstr>
      <vt:lpstr>Premenné</vt:lpstr>
      <vt:lpstr>Premenné</vt:lpstr>
      <vt:lpstr>Prezentácia programu PowerPoint</vt:lpstr>
      <vt:lpstr>Prezentácia programu PowerPoint</vt:lpstr>
      <vt:lpstr>Prezentácia programu PowerPoint</vt:lpstr>
      <vt:lpstr>Premenné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Lenka Wagnerová</dc:creator>
  <cp:lastModifiedBy>Lenka Wagnerová</cp:lastModifiedBy>
  <cp:revision>9</cp:revision>
  <dcterms:created xsi:type="dcterms:W3CDTF">2025-09-05T09:09:34Z</dcterms:created>
  <dcterms:modified xsi:type="dcterms:W3CDTF">2025-09-10T07:12:04Z</dcterms:modified>
</cp:coreProperties>
</file>