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6" r:id="rId2"/>
    <p:sldId id="257" r:id="rId3"/>
    <p:sldId id="269" r:id="rId4"/>
    <p:sldId id="274" r:id="rId5"/>
    <p:sldId id="275" r:id="rId6"/>
    <p:sldId id="276" r:id="rId7"/>
    <p:sldId id="277" r:id="rId8"/>
    <p:sldId id="278" r:id="rId9"/>
    <p:sldId id="279" r:id="rId10"/>
    <p:sldId id="28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23. 9. 2025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11491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23. 9. 2025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93636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23. 9. 2025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05875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23. 9. 2025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97966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23. 9. 2025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5742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23. 9. 2025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9817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23. 9. 2025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8637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23. 9. 2025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5468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23. 9. 2025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9774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23. 9. 2025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43039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23. 9. 2025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19663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052495-8BC8-4CFB-94B1-B0429F101A0D}" type="datetimeFigureOut">
              <a:rPr lang="sk-SK" smtClean="0"/>
              <a:t>23. 9. 2025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7252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op.wagjo.com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E144086-9642-901A-F3D2-FA2652CA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99" y="1188637"/>
            <a:ext cx="3291839" cy="4480726"/>
          </a:xfrm>
        </p:spPr>
        <p:txBody>
          <a:bodyPr>
            <a:normAutofit/>
          </a:bodyPr>
          <a:lstStyle/>
          <a:p>
            <a:pPr algn="r"/>
            <a:r>
              <a:rPr lang="sk-SK" sz="4000" dirty="0"/>
              <a:t>Objektovo orientované programovanie</a:t>
            </a:r>
            <a:endParaRPr lang="sk-SK" sz="4000" i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685716B-C55C-CDF8-4632-389CB907C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Učiteľ: </a:t>
            </a:r>
            <a:br>
              <a:rPr lang="sk-SK" dirty="0"/>
            </a:br>
            <a:r>
              <a:rPr lang="sk-SK" b="1" dirty="0"/>
              <a:t>Ing. Jozef Wagner PhD.</a:t>
            </a:r>
          </a:p>
          <a:p>
            <a:pPr marL="0" indent="0">
              <a:buNone/>
            </a:pPr>
            <a:endParaRPr lang="sk-SK" b="1" dirty="0"/>
          </a:p>
          <a:p>
            <a:pPr marL="0" indent="0">
              <a:buNone/>
            </a:pPr>
            <a:r>
              <a:rPr lang="sk-SK" dirty="0"/>
              <a:t>Učebnica: </a:t>
            </a:r>
            <a:br>
              <a:rPr lang="sk-SK" dirty="0"/>
            </a:br>
            <a:r>
              <a:rPr lang="sk-SK" dirty="0">
                <a:hlinkClick r:id="rId2"/>
              </a:rPr>
              <a:t>https://oop.wagjo.com/</a:t>
            </a:r>
            <a:r>
              <a:rPr lang="sk-SK" dirty="0"/>
              <a:t> 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17443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3C6E81-B407-0371-99AE-FE50617CD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664A71B-0757-EFD6-7385-7E805DEA7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2228" y="1573591"/>
            <a:ext cx="9851572" cy="4217609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dirty="0"/>
              <a:t>Cyklus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while</a:t>
            </a:r>
            <a:r>
              <a:rPr lang="sk-SK" dirty="0"/>
              <a:t> sa </a:t>
            </a:r>
            <a:r>
              <a:rPr lang="pl-PL" dirty="0"/>
              <a:t>opakuje, </a:t>
            </a:r>
            <a:r>
              <a:rPr lang="pl-PL" dirty="0" err="1"/>
              <a:t>kým</a:t>
            </a:r>
            <a:r>
              <a:rPr lang="pl-PL" dirty="0"/>
              <a:t> je </a:t>
            </a:r>
            <a:r>
              <a:rPr lang="pl-PL" dirty="0" err="1"/>
              <a:t>podmienka</a:t>
            </a:r>
            <a:r>
              <a:rPr lang="pl-PL" dirty="0"/>
              <a:t> </a:t>
            </a:r>
            <a:r>
              <a:rPr lang="pl-PL" dirty="0" err="1"/>
              <a:t>pravdivá</a:t>
            </a:r>
            <a:endParaRPr lang="sk-SK" dirty="0"/>
          </a:p>
          <a:p>
            <a:pPr marL="0" indent="0">
              <a:spcBef>
                <a:spcPts val="1200"/>
              </a:spcBef>
              <a:buNone/>
            </a:pPr>
            <a:endParaRPr lang="sk-SK" dirty="0"/>
          </a:p>
          <a:p>
            <a:pPr marL="0" indent="0">
              <a:spcBef>
                <a:spcPts val="0"/>
              </a:spcBef>
              <a:buNone/>
            </a:pPr>
            <a:r>
              <a:rPr lang="nn-NO" dirty="0">
                <a:highlight>
                  <a:srgbClr val="FFFF00"/>
                </a:highlight>
                <a:latin typeface="Consolas" panose="020B0609020204030204" pitchFamily="49" charset="0"/>
              </a:rPr>
              <a:t>int i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dirty="0">
                <a:highlight>
                  <a:srgbClr val="FFFF00"/>
                </a:highlight>
                <a:latin typeface="Consolas" panose="020B0609020204030204" pitchFamily="49" charset="0"/>
              </a:rPr>
              <a:t>while (i &lt; 5)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dirty="0">
                <a:highlight>
                  <a:srgbClr val="FFFF00"/>
                </a:highlight>
                <a:latin typeface="Consolas" panose="020B0609020204030204" pitchFamily="49" charset="0"/>
              </a:rPr>
              <a:t>    System.out.println("i = " + i);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dirty="0">
                <a:highlight>
                  <a:srgbClr val="FFFF00"/>
                </a:highlight>
                <a:latin typeface="Consolas" panose="020B0609020204030204" pitchFamily="49" charset="0"/>
              </a:rPr>
              <a:t>    i++;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dirty="0"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  <a:endParaRPr lang="sk-SK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829537DF-8C1D-E747-57FC-94F4E0EAF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Cyklus</a:t>
            </a:r>
          </a:p>
        </p:txBody>
      </p:sp>
    </p:spTree>
    <p:extLst>
      <p:ext uri="{BB962C8B-B14F-4D97-AF65-F5344CB8AC3E}">
        <p14:creationId xmlns:p14="http://schemas.microsoft.com/office/powerpoint/2010/main" val="1129696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3680000-8E97-7BCD-0373-6D09E720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sk-SK" sz="4000" dirty="0"/>
              <a:t>OPG</a:t>
            </a:r>
            <a:br>
              <a:rPr lang="sk-SK" sz="4000" dirty="0"/>
            </a:br>
            <a:r>
              <a:rPr lang="sk-SK" sz="4000" dirty="0"/>
              <a:t>Cvičenie 2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9A88E58-5472-E350-E606-D7A492AB5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k-SK" dirty="0"/>
              <a:t>Statická metóda </a:t>
            </a:r>
            <a:r>
              <a:rPr lang="sk-SK" dirty="0" err="1"/>
              <a:t>main</a:t>
            </a:r>
            <a:r>
              <a:rPr lang="sk-SK" dirty="0"/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Reťazce znakov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Vstup a výstup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Formátovanie výstupu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Podmienky a cykly</a:t>
            </a:r>
          </a:p>
        </p:txBody>
      </p:sp>
    </p:spTree>
    <p:extLst>
      <p:ext uri="{BB962C8B-B14F-4D97-AF65-F5344CB8AC3E}">
        <p14:creationId xmlns:p14="http://schemas.microsoft.com/office/powerpoint/2010/main" val="299128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5B952C-DEB0-F05A-6099-A8BDC351D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A1B4840-2877-41AB-3F4C-3F6D130D5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287" y="1845734"/>
            <a:ext cx="8066314" cy="4217609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sz="2800" dirty="0"/>
              <a:t>Funkcie v Jave sú vnútri tried a nazývajú sa metódy.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dirty="0"/>
              <a:t>Trieda je šablóna, alebo plán, podľa ktorého sa vytvárajú objekty. 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fr-FR" sz="2800" dirty="0" err="1"/>
              <a:t>Statické</a:t>
            </a:r>
            <a:r>
              <a:rPr lang="fr-FR" sz="2800" dirty="0"/>
              <a:t> </a:t>
            </a:r>
            <a:r>
              <a:rPr lang="fr-FR" sz="2800" dirty="0" err="1"/>
              <a:t>metódy</a:t>
            </a:r>
            <a:r>
              <a:rPr lang="fr-FR" sz="2800" dirty="0"/>
              <a:t> - </a:t>
            </a:r>
            <a:r>
              <a:rPr lang="fr-FR" dirty="0" err="1">
                <a:highlight>
                  <a:srgbClr val="FFFF00"/>
                </a:highlight>
                <a:latin typeface="Consolas" panose="020B0609020204030204" pitchFamily="49" charset="0"/>
              </a:rPr>
              <a:t>static</a:t>
            </a:r>
            <a:endParaRPr lang="fr-FR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lvl="1">
              <a:spcBef>
                <a:spcPts val="1200"/>
              </a:spcBef>
            </a:pPr>
            <a:r>
              <a:rPr lang="fr-FR" sz="2800" dirty="0" err="1"/>
              <a:t>Patria</a:t>
            </a:r>
            <a:r>
              <a:rPr lang="fr-FR" sz="2800" dirty="0"/>
              <a:t> do </a:t>
            </a:r>
            <a:r>
              <a:rPr lang="sk-SK" sz="2800" dirty="0"/>
              <a:t>konkrétnej</a:t>
            </a:r>
            <a:r>
              <a:rPr lang="fr-FR" sz="2800" dirty="0"/>
              <a:t> </a:t>
            </a:r>
            <a:r>
              <a:rPr lang="fr-FR" sz="2800" dirty="0" err="1"/>
              <a:t>triedy</a:t>
            </a:r>
            <a:endParaRPr lang="fr-FR" sz="2800" dirty="0"/>
          </a:p>
          <a:p>
            <a:pPr lvl="1">
              <a:spcBef>
                <a:spcPts val="1200"/>
              </a:spcBef>
            </a:pPr>
            <a:r>
              <a:rPr lang="fr-FR" sz="2800" dirty="0" err="1"/>
              <a:t>Viem</a:t>
            </a:r>
            <a:r>
              <a:rPr lang="fr-FR" sz="2800" dirty="0"/>
              <a:t> </a:t>
            </a:r>
            <a:r>
              <a:rPr lang="fr-FR" sz="2800" dirty="0" err="1"/>
              <a:t>ich</a:t>
            </a:r>
            <a:r>
              <a:rPr lang="fr-FR" sz="2800" dirty="0"/>
              <a:t> </a:t>
            </a:r>
            <a:r>
              <a:rPr lang="fr-FR" sz="2800" dirty="0" err="1"/>
              <a:t>volať</a:t>
            </a:r>
            <a:r>
              <a:rPr lang="fr-FR" sz="2800" dirty="0"/>
              <a:t> </a:t>
            </a:r>
            <a:r>
              <a:rPr lang="fr-FR" sz="2800" dirty="0" err="1"/>
              <a:t>nezávisle</a:t>
            </a:r>
            <a:r>
              <a:rPr lang="fr-FR" sz="2800" dirty="0"/>
              <a:t> na </a:t>
            </a:r>
            <a:r>
              <a:rPr lang="fr-FR" sz="2800" dirty="0" err="1"/>
              <a:t>objekte</a:t>
            </a:r>
            <a:endParaRPr lang="sk-SK" sz="2800" dirty="0"/>
          </a:p>
          <a:p>
            <a:pPr>
              <a:spcBef>
                <a:spcPts val="1200"/>
              </a:spcBef>
            </a:pPr>
            <a:endParaRPr lang="sk-SK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endParaRPr lang="sk-SK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0916E66A-BCC7-CD34-6629-ED8AD7BB9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04539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9B7D7F-1465-F4D8-A5AA-8AE0E1732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AFA8CAF-912F-42AE-4E85-2A7A0F2B6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286" y="1845734"/>
            <a:ext cx="9437913" cy="4217609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sz="2800" dirty="0" err="1"/>
              <a:t>Entry</a:t>
            </a:r>
            <a:r>
              <a:rPr lang="sk-SK" sz="2800" dirty="0"/>
              <a:t> point programu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statická metóda </a:t>
            </a: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main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String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[] </a:t>
            </a: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args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keď skončí </a:t>
            </a: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main</a:t>
            </a:r>
            <a:r>
              <a:rPr lang="sk-SK" sz="2800" dirty="0"/>
              <a:t>, skončí sa aj program</a:t>
            </a:r>
          </a:p>
          <a:p>
            <a:pPr lvl="1">
              <a:spcBef>
                <a:spcPts val="1200"/>
              </a:spcBef>
            </a:pPr>
            <a:endParaRPr lang="sk-SK" sz="2800" dirty="0"/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class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Main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static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void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main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String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[] </a:t>
            </a: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args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        </a:t>
            </a: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System.out.println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("</a:t>
            </a: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Hello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world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!");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endParaRPr lang="sk-SK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endParaRPr lang="sk-SK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1BD34ACD-671C-B494-A3B2-74F7B7D99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69213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DFAF81-FEA2-4808-2548-941EE071D0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D40982F-EFA3-A834-016C-21B859D58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286" y="1845734"/>
            <a:ext cx="7815943" cy="4217609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sz="2800" dirty="0"/>
              <a:t>Štruktúra kódu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Metódy sú v triedach, každá trieda má svoj 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java</a:t>
            </a:r>
            <a:r>
              <a:rPr lang="sk-SK" sz="2800" dirty="0"/>
              <a:t> súbor s rovnakým názvom ako trieda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Triedy sú v balíkoch, každý balík má svoj priečinok s rovnakým názvom ako balík</a:t>
            </a:r>
            <a:endParaRPr lang="sk-SK" sz="2800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2A28B8EF-5F42-F73C-05E6-46D795D92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01157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891BF1-9E5A-91B8-2005-EFA32CD94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4A64650-4B28-59DF-BB04-01689E2FC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286" y="1845734"/>
            <a:ext cx="7815943" cy="4217609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dirty="0"/>
              <a:t>Reťazce znakov</a:t>
            </a:r>
          </a:p>
          <a:p>
            <a:pPr lvl="1">
              <a:spcBef>
                <a:spcPts val="1200"/>
              </a:spcBef>
            </a:pP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String</a:t>
            </a:r>
            <a:endParaRPr lang="sk-SK" sz="28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lvl="1">
              <a:spcBef>
                <a:spcPts val="1200"/>
              </a:spcBef>
            </a:pPr>
            <a:r>
              <a:rPr lang="sk-SK" sz="2800" dirty="0"/>
              <a:t>reťazec je nemeniteľný objekt</a:t>
            </a:r>
          </a:p>
          <a:p>
            <a:pPr marL="0" indent="0">
              <a:spcBef>
                <a:spcPts val="1200"/>
              </a:spcBef>
              <a:buNone/>
            </a:pPr>
            <a:endParaRPr lang="sk-SK" dirty="0"/>
          </a:p>
          <a:p>
            <a:pPr marL="0" indent="0">
              <a:spcBef>
                <a:spcPts val="1200"/>
              </a:spcBef>
              <a:buNone/>
            </a:pPr>
            <a:r>
              <a:rPr lang="sk-SK" dirty="0"/>
              <a:t>Výstup na obrazovku 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pomocou </a:t>
            </a: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System.out.println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dirty="0"/>
              <a:t>Vstup z klávesnice 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pomocou </a:t>
            </a: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java.util.Scanner</a:t>
            </a:r>
            <a:endParaRPr lang="sk-SK" sz="2800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9F40A1A9-D58A-BA60-BE9B-540521F74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92659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539012-09E9-ACF2-91F4-1ED892295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F12483B-3F8C-DDD8-5954-C6F6444C3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2971" y="1464734"/>
            <a:ext cx="7815943" cy="4217609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dirty="0"/>
              <a:t>Základné vetvenie pomocou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if-else</a:t>
            </a:r>
            <a:endParaRPr lang="sk-SK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sk-SK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znamka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= 3;</a:t>
            </a:r>
          </a:p>
          <a:p>
            <a:pPr marL="0" indent="0">
              <a:spcBef>
                <a:spcPts val="0"/>
              </a:spcBef>
              <a:buNone/>
            </a:pPr>
            <a:endParaRPr lang="sk-SK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(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znamka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== 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System.out.println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("Výborný");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}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else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(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znamka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== 2)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System.out.println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("Chválitebný");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}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else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(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znamka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== 3)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System.out.println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("Dobrý");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}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else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System.out.println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("Neúspešný");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DA4F854B-8A12-19B1-2684-E8F7950F7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Vetvenie</a:t>
            </a:r>
          </a:p>
        </p:txBody>
      </p:sp>
    </p:spTree>
    <p:extLst>
      <p:ext uri="{BB962C8B-B14F-4D97-AF65-F5344CB8AC3E}">
        <p14:creationId xmlns:p14="http://schemas.microsoft.com/office/powerpoint/2010/main" val="662877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507C51-3EBC-C0AC-512E-67DA244F7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A000F48-1036-7EAD-25E2-8E656186C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2228" y="1573591"/>
            <a:ext cx="9851572" cy="4217609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dirty="0" err="1"/>
              <a:t>Ternárny</a:t>
            </a:r>
            <a:r>
              <a:rPr lang="sk-SK" dirty="0"/>
              <a:t> operátor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podmienka ?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hodnota_ak_true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: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hodnota_ak_false</a:t>
            </a:r>
            <a:endParaRPr lang="sk-SK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sk-SK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vek = 20;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String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typ = (vek &gt;= 18) ? "dospelý" : "mladý";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System.out.println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(typ);</a:t>
            </a:r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803FC9C0-A0D3-C54B-19C1-D8EC38D2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Vetvenie</a:t>
            </a:r>
          </a:p>
        </p:txBody>
      </p:sp>
    </p:spTree>
    <p:extLst>
      <p:ext uri="{BB962C8B-B14F-4D97-AF65-F5344CB8AC3E}">
        <p14:creationId xmlns:p14="http://schemas.microsoft.com/office/powerpoint/2010/main" val="2326873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C3C45A-404A-F8E1-90CA-F992F3FFD7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3CB0AB9-7055-65C9-8673-2397DE68E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2228" y="1573591"/>
            <a:ext cx="9851572" cy="4217609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dirty="0"/>
              <a:t>Cyklus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r>
              <a:rPr lang="sk-SK" dirty="0"/>
              <a:t> sa používa, keď dopredu vieme, koľkokrát sa má cyklus opakovať</a:t>
            </a:r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(inicializácia; podmienka; aktualizácia)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// telo cyklu - kód, ktorý sa opakuje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  <a:endParaRPr lang="en-US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sk-SK" dirty="0"/>
          </a:p>
          <a:p>
            <a:pPr marL="0" indent="0">
              <a:spcBef>
                <a:spcPts val="0"/>
              </a:spcBef>
              <a:buNone/>
            </a:pPr>
            <a:r>
              <a:rPr lang="nn-NO" dirty="0">
                <a:highlight>
                  <a:srgbClr val="FFFF00"/>
                </a:highlight>
                <a:latin typeface="Consolas" panose="020B0609020204030204" pitchFamily="49" charset="0"/>
              </a:rPr>
              <a:t>for (int i = 0; i &lt; 5; i++)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dirty="0">
                <a:highlight>
                  <a:srgbClr val="FFFF00"/>
                </a:highlight>
                <a:latin typeface="Consolas" panose="020B0609020204030204" pitchFamily="49" charset="0"/>
              </a:rPr>
              <a:t>    System.out.println("i = " + i);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dirty="0"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  <a:endParaRPr lang="sk-SK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F1344CA6-2CA1-9017-D393-77EAA0BEB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Cyklus</a:t>
            </a:r>
          </a:p>
        </p:txBody>
      </p:sp>
    </p:spTree>
    <p:extLst>
      <p:ext uri="{BB962C8B-B14F-4D97-AF65-F5344CB8AC3E}">
        <p14:creationId xmlns:p14="http://schemas.microsoft.com/office/powerpoint/2010/main" val="3150143659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Motív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Motív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Motí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574</TotalTime>
  <Words>408</Words>
  <Application>Microsoft Office PowerPoint</Application>
  <PresentationFormat>Širokouhlá</PresentationFormat>
  <Paragraphs>75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Consolas</vt:lpstr>
      <vt:lpstr>Motív Office</vt:lpstr>
      <vt:lpstr>Objektovo orientované programovanie</vt:lpstr>
      <vt:lpstr>OPG Cvičenie 2</vt:lpstr>
      <vt:lpstr>Prezentácia programu PowerPoint</vt:lpstr>
      <vt:lpstr>Prezentácia programu PowerPoint</vt:lpstr>
      <vt:lpstr>Prezentácia programu PowerPoint</vt:lpstr>
      <vt:lpstr>Prezentácia programu PowerPoint</vt:lpstr>
      <vt:lpstr>Vetvenie</vt:lpstr>
      <vt:lpstr>Vetvenie</vt:lpstr>
      <vt:lpstr>Cyklus</vt:lpstr>
      <vt:lpstr>Cyklus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Lenka Wagnerová</dc:creator>
  <cp:lastModifiedBy>Wagner Jozef Ing., PhD.</cp:lastModifiedBy>
  <cp:revision>16</cp:revision>
  <dcterms:created xsi:type="dcterms:W3CDTF">2025-09-05T09:09:34Z</dcterms:created>
  <dcterms:modified xsi:type="dcterms:W3CDTF">2025-09-23T11:53:35Z</dcterms:modified>
</cp:coreProperties>
</file>