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48848-0F3D-4533-B2D1-00C7F0A0BA8B}" v="10" dt="2024-03-01T19:57:04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w1155 wagner" userId="f3b2ffcfa02071f5" providerId="LiveId" clId="{90948848-0F3D-4533-B2D1-00C7F0A0BA8B}"/>
    <pc:docChg chg="undo custSel addSld modSld sldOrd">
      <pc:chgData name="jw1155 wagner" userId="f3b2ffcfa02071f5" providerId="LiveId" clId="{90948848-0F3D-4533-B2D1-00C7F0A0BA8B}" dt="2024-03-04T16:09:11.488" v="2033" actId="207"/>
      <pc:docMkLst>
        <pc:docMk/>
      </pc:docMkLst>
      <pc:sldChg chg="addSp modSp mod">
        <pc:chgData name="jw1155 wagner" userId="f3b2ffcfa02071f5" providerId="LiveId" clId="{90948848-0F3D-4533-B2D1-00C7F0A0BA8B}" dt="2024-03-01T19:25:57.791" v="710" actId="207"/>
        <pc:sldMkLst>
          <pc:docMk/>
          <pc:sldMk cId="341999769" sldId="256"/>
        </pc:sldMkLst>
        <pc:spChg chg="mod">
          <ac:chgData name="jw1155 wagner" userId="f3b2ffcfa02071f5" providerId="LiveId" clId="{90948848-0F3D-4533-B2D1-00C7F0A0BA8B}" dt="2024-03-01T19:25:57.791" v="710" actId="207"/>
          <ac:spMkLst>
            <pc:docMk/>
            <pc:sldMk cId="341999769" sldId="256"/>
            <ac:spMk id="3" creationId="{97BEEABF-1F75-8CE9-9422-80C935B66984}"/>
          </ac:spMkLst>
        </pc:spChg>
        <pc:spChg chg="add mod">
          <ac:chgData name="jw1155 wagner" userId="f3b2ffcfa02071f5" providerId="LiveId" clId="{90948848-0F3D-4533-B2D1-00C7F0A0BA8B}" dt="2024-03-01T19:25:34.351" v="709" actId="1076"/>
          <ac:spMkLst>
            <pc:docMk/>
            <pc:sldMk cId="341999769" sldId="256"/>
            <ac:spMk id="6" creationId="{7AE6EFE3-652A-9AD2-D8F3-AB03BC19A363}"/>
          </ac:spMkLst>
        </pc:spChg>
        <pc:picChg chg="mod">
          <ac:chgData name="jw1155 wagner" userId="f3b2ffcfa02071f5" providerId="LiveId" clId="{90948848-0F3D-4533-B2D1-00C7F0A0BA8B}" dt="2024-03-01T19:23:44.673" v="632" actId="1076"/>
          <ac:picMkLst>
            <pc:docMk/>
            <pc:sldMk cId="341999769" sldId="256"/>
            <ac:picMk id="5" creationId="{C3F8A97F-BCF3-B8CA-28A7-9F7F2673331D}"/>
          </ac:picMkLst>
        </pc:picChg>
      </pc:sldChg>
      <pc:sldChg chg="delSp modSp mod">
        <pc:chgData name="jw1155 wagner" userId="f3b2ffcfa02071f5" providerId="LiveId" clId="{90948848-0F3D-4533-B2D1-00C7F0A0BA8B}" dt="2024-03-01T19:45:10.886" v="1374" actId="20577"/>
        <pc:sldMkLst>
          <pc:docMk/>
          <pc:sldMk cId="3004336887" sldId="257"/>
        </pc:sldMkLst>
        <pc:spChg chg="del mod">
          <ac:chgData name="jw1155 wagner" userId="f3b2ffcfa02071f5" providerId="LiveId" clId="{90948848-0F3D-4533-B2D1-00C7F0A0BA8B}" dt="2024-03-01T19:39:11.909" v="1314" actId="478"/>
          <ac:spMkLst>
            <pc:docMk/>
            <pc:sldMk cId="3004336887" sldId="257"/>
            <ac:spMk id="2" creationId="{D21AE52F-557B-25A6-EB1A-51C177D95056}"/>
          </ac:spMkLst>
        </pc:spChg>
        <pc:spChg chg="mod">
          <ac:chgData name="jw1155 wagner" userId="f3b2ffcfa02071f5" providerId="LiveId" clId="{90948848-0F3D-4533-B2D1-00C7F0A0BA8B}" dt="2024-03-01T19:45:10.886" v="1374" actId="20577"/>
          <ac:spMkLst>
            <pc:docMk/>
            <pc:sldMk cId="3004336887" sldId="257"/>
            <ac:spMk id="3" creationId="{F8AA061D-52C5-F6BA-43F2-49FD81BD4F78}"/>
          </ac:spMkLst>
        </pc:spChg>
        <pc:spChg chg="mod">
          <ac:chgData name="jw1155 wagner" userId="f3b2ffcfa02071f5" providerId="LiveId" clId="{90948848-0F3D-4533-B2D1-00C7F0A0BA8B}" dt="2024-03-01T19:44:44.782" v="1354" actId="1076"/>
          <ac:spMkLst>
            <pc:docMk/>
            <pc:sldMk cId="3004336887" sldId="257"/>
            <ac:spMk id="4" creationId="{0A0ACA72-D104-F892-96FB-DEF502B5D6A6}"/>
          </ac:spMkLst>
        </pc:spChg>
        <pc:spChg chg="del">
          <ac:chgData name="jw1155 wagner" userId="f3b2ffcfa02071f5" providerId="LiveId" clId="{90948848-0F3D-4533-B2D1-00C7F0A0BA8B}" dt="2024-03-01T19:39:06.568" v="1313" actId="478"/>
          <ac:spMkLst>
            <pc:docMk/>
            <pc:sldMk cId="3004336887" sldId="257"/>
            <ac:spMk id="5" creationId="{E7C9FC1E-61CC-32BF-2DDF-742FA848A744}"/>
          </ac:spMkLst>
        </pc:spChg>
        <pc:picChg chg="mod">
          <ac:chgData name="jw1155 wagner" userId="f3b2ffcfa02071f5" providerId="LiveId" clId="{90948848-0F3D-4533-B2D1-00C7F0A0BA8B}" dt="2024-03-01T19:15:18.605" v="333" actId="14100"/>
          <ac:picMkLst>
            <pc:docMk/>
            <pc:sldMk cId="3004336887" sldId="257"/>
            <ac:picMk id="8" creationId="{0D42D6DA-CD1F-0E8A-0129-6E26F6B23530}"/>
          </ac:picMkLst>
        </pc:picChg>
      </pc:sldChg>
      <pc:sldChg chg="addSp delSp modSp mod">
        <pc:chgData name="jw1155 wagner" userId="f3b2ffcfa02071f5" providerId="LiveId" clId="{90948848-0F3D-4533-B2D1-00C7F0A0BA8B}" dt="2024-03-01T19:43:29.736" v="1348" actId="255"/>
        <pc:sldMkLst>
          <pc:docMk/>
          <pc:sldMk cId="4189612133" sldId="259"/>
        </pc:sldMkLst>
        <pc:spChg chg="mod">
          <ac:chgData name="jw1155 wagner" userId="f3b2ffcfa02071f5" providerId="LiveId" clId="{90948848-0F3D-4533-B2D1-00C7F0A0BA8B}" dt="2024-03-01T19:43:05.517" v="1344" actId="14100"/>
          <ac:spMkLst>
            <pc:docMk/>
            <pc:sldMk cId="4189612133" sldId="259"/>
            <ac:spMk id="5" creationId="{414BF260-9211-D0D9-CE25-DF5638B31BB5}"/>
          </ac:spMkLst>
        </pc:spChg>
        <pc:spChg chg="mod">
          <ac:chgData name="jw1155 wagner" userId="f3b2ffcfa02071f5" providerId="LiveId" clId="{90948848-0F3D-4533-B2D1-00C7F0A0BA8B}" dt="2024-03-01T19:43:29.736" v="1348" actId="255"/>
          <ac:spMkLst>
            <pc:docMk/>
            <pc:sldMk cId="4189612133" sldId="259"/>
            <ac:spMk id="6" creationId="{889A1E4A-A4C8-6907-13E2-D1F38EC47F24}"/>
          </ac:spMkLst>
        </pc:spChg>
        <pc:picChg chg="mod">
          <ac:chgData name="jw1155 wagner" userId="f3b2ffcfa02071f5" providerId="LiveId" clId="{90948848-0F3D-4533-B2D1-00C7F0A0BA8B}" dt="2024-03-01T19:42:56.019" v="1343" actId="1076"/>
          <ac:picMkLst>
            <pc:docMk/>
            <pc:sldMk cId="4189612133" sldId="259"/>
            <ac:picMk id="9" creationId="{E8698339-03F4-27E2-E473-9EE24B56986A}"/>
          </ac:picMkLst>
        </pc:picChg>
        <pc:picChg chg="del mod">
          <ac:chgData name="jw1155 wagner" userId="f3b2ffcfa02071f5" providerId="LiveId" clId="{90948848-0F3D-4533-B2D1-00C7F0A0BA8B}" dt="2024-03-01T19:39:54.832" v="1316" actId="478"/>
          <ac:picMkLst>
            <pc:docMk/>
            <pc:sldMk cId="4189612133" sldId="259"/>
            <ac:picMk id="11" creationId="{76330C3B-3569-2162-9970-71AA012A39B9}"/>
          </ac:picMkLst>
        </pc:picChg>
        <pc:picChg chg="add mod">
          <ac:chgData name="jw1155 wagner" userId="f3b2ffcfa02071f5" providerId="LiveId" clId="{90948848-0F3D-4533-B2D1-00C7F0A0BA8B}" dt="2024-03-01T19:39:48.525" v="1315"/>
          <ac:picMkLst>
            <pc:docMk/>
            <pc:sldMk cId="4189612133" sldId="259"/>
            <ac:picMk id="12" creationId="{A4D4C33F-A343-D862-FBA4-84943EDDF7BD}"/>
          </ac:picMkLst>
        </pc:picChg>
      </pc:sldChg>
      <pc:sldChg chg="addSp delSp modSp new mod modClrScheme chgLayout">
        <pc:chgData name="jw1155 wagner" userId="f3b2ffcfa02071f5" providerId="LiveId" clId="{90948848-0F3D-4533-B2D1-00C7F0A0BA8B}" dt="2024-03-01T19:43:42.343" v="1350" actId="113"/>
        <pc:sldMkLst>
          <pc:docMk/>
          <pc:sldMk cId="4017176600" sldId="260"/>
        </pc:sldMkLst>
        <pc:spChg chg="add mod ord">
          <ac:chgData name="jw1155 wagner" userId="f3b2ffcfa02071f5" providerId="LiveId" clId="{90948848-0F3D-4533-B2D1-00C7F0A0BA8B}" dt="2024-03-01T19:43:38.377" v="1349" actId="113"/>
          <ac:spMkLst>
            <pc:docMk/>
            <pc:sldMk cId="4017176600" sldId="260"/>
            <ac:spMk id="2" creationId="{254D31FA-CCF4-DD79-B7DB-659DBC57BCD4}"/>
          </ac:spMkLst>
        </pc:spChg>
        <pc:spChg chg="add mod ord">
          <ac:chgData name="jw1155 wagner" userId="f3b2ffcfa02071f5" providerId="LiveId" clId="{90948848-0F3D-4533-B2D1-00C7F0A0BA8B}" dt="2024-03-01T19:43:42.343" v="1350" actId="113"/>
          <ac:spMkLst>
            <pc:docMk/>
            <pc:sldMk cId="4017176600" sldId="260"/>
            <ac:spMk id="3" creationId="{E5F6E0B3-9C42-EBE7-DD36-46AB395150C5}"/>
          </ac:spMkLst>
        </pc:spChg>
        <pc:spChg chg="add del mod">
          <ac:chgData name="jw1155 wagner" userId="f3b2ffcfa02071f5" providerId="LiveId" clId="{90948848-0F3D-4533-B2D1-00C7F0A0BA8B}" dt="2024-03-01T19:14:25.260" v="316" actId="931"/>
          <ac:spMkLst>
            <pc:docMk/>
            <pc:sldMk cId="4017176600" sldId="260"/>
            <ac:spMk id="4" creationId="{2D5773B6-DEB2-7CA7-872C-52181C0BE39A}"/>
          </ac:spMkLst>
        </pc:spChg>
        <pc:spChg chg="add del mod ord">
          <ac:chgData name="jw1155 wagner" userId="f3b2ffcfa02071f5" providerId="LiveId" clId="{90948848-0F3D-4533-B2D1-00C7F0A0BA8B}" dt="2024-03-01T19:13:37.665" v="303" actId="700"/>
          <ac:spMkLst>
            <pc:docMk/>
            <pc:sldMk cId="4017176600" sldId="260"/>
            <ac:spMk id="5" creationId="{FC174BAF-1904-F025-B433-975049978427}"/>
          </ac:spMkLst>
        </pc:spChg>
        <pc:spChg chg="add del mod">
          <ac:chgData name="jw1155 wagner" userId="f3b2ffcfa02071f5" providerId="LiveId" clId="{90948848-0F3D-4533-B2D1-00C7F0A0BA8B}" dt="2024-03-01T19:40:52.101" v="1323" actId="478"/>
          <ac:spMkLst>
            <pc:docMk/>
            <pc:sldMk cId="4017176600" sldId="260"/>
            <ac:spMk id="9" creationId="{87C1C2FD-EBD2-E7D3-A73F-ABA880E7546B}"/>
          </ac:spMkLst>
        </pc:spChg>
        <pc:picChg chg="add del mod">
          <ac:chgData name="jw1155 wagner" userId="f3b2ffcfa02071f5" providerId="LiveId" clId="{90948848-0F3D-4533-B2D1-00C7F0A0BA8B}" dt="2024-03-01T19:40:01.106" v="1317" actId="478"/>
          <ac:picMkLst>
            <pc:docMk/>
            <pc:sldMk cId="4017176600" sldId="260"/>
            <ac:picMk id="7" creationId="{AC5459F9-281A-E6DC-E7E0-AB13A99C8C18}"/>
          </ac:picMkLst>
        </pc:picChg>
        <pc:picChg chg="add mod">
          <ac:chgData name="jw1155 wagner" userId="f3b2ffcfa02071f5" providerId="LiveId" clId="{90948848-0F3D-4533-B2D1-00C7F0A0BA8B}" dt="2024-03-01T19:40:32.282" v="1320"/>
          <ac:picMkLst>
            <pc:docMk/>
            <pc:sldMk cId="4017176600" sldId="260"/>
            <ac:picMk id="10" creationId="{C36CCEB1-DB97-DE7C-4DA4-16935575AEDD}"/>
          </ac:picMkLst>
        </pc:picChg>
      </pc:sldChg>
      <pc:sldChg chg="addSp delSp modSp new mod">
        <pc:chgData name="jw1155 wagner" userId="f3b2ffcfa02071f5" providerId="LiveId" clId="{90948848-0F3D-4533-B2D1-00C7F0A0BA8B}" dt="2024-03-01T19:43:50.682" v="1352" actId="113"/>
        <pc:sldMkLst>
          <pc:docMk/>
          <pc:sldMk cId="3586386932" sldId="261"/>
        </pc:sldMkLst>
        <pc:spChg chg="mod">
          <ac:chgData name="jw1155 wagner" userId="f3b2ffcfa02071f5" providerId="LiveId" clId="{90948848-0F3D-4533-B2D1-00C7F0A0BA8B}" dt="2024-03-01T19:43:47.328" v="1351" actId="113"/>
          <ac:spMkLst>
            <pc:docMk/>
            <pc:sldMk cId="3586386932" sldId="261"/>
            <ac:spMk id="2" creationId="{CA5F737A-13B9-5DDE-B867-37D7AB5418C9}"/>
          </ac:spMkLst>
        </pc:spChg>
        <pc:spChg chg="mod">
          <ac:chgData name="jw1155 wagner" userId="f3b2ffcfa02071f5" providerId="LiveId" clId="{90948848-0F3D-4533-B2D1-00C7F0A0BA8B}" dt="2024-03-01T19:43:50.682" v="1352" actId="113"/>
          <ac:spMkLst>
            <pc:docMk/>
            <pc:sldMk cId="3586386932" sldId="261"/>
            <ac:spMk id="3" creationId="{E4D3CA0E-F35E-7613-3FA3-6271DEC5614C}"/>
          </ac:spMkLst>
        </pc:spChg>
        <pc:spChg chg="del mod">
          <ac:chgData name="jw1155 wagner" userId="f3b2ffcfa02071f5" providerId="LiveId" clId="{90948848-0F3D-4533-B2D1-00C7F0A0BA8B}" dt="2024-03-01T19:21:19.218" v="618" actId="931"/>
          <ac:spMkLst>
            <pc:docMk/>
            <pc:sldMk cId="3586386932" sldId="261"/>
            <ac:spMk id="4" creationId="{436ABA49-C664-5524-BB43-6815861EE616}"/>
          </ac:spMkLst>
        </pc:spChg>
        <pc:spChg chg="add del mod">
          <ac:chgData name="jw1155 wagner" userId="f3b2ffcfa02071f5" providerId="LiveId" clId="{90948848-0F3D-4533-B2D1-00C7F0A0BA8B}" dt="2024-03-01T19:40:47.440" v="1322" actId="478"/>
          <ac:spMkLst>
            <pc:docMk/>
            <pc:sldMk cId="3586386932" sldId="261"/>
            <ac:spMk id="8" creationId="{4175BC11-16A8-1E22-BC9D-3AC4F139672A}"/>
          </ac:spMkLst>
        </pc:spChg>
        <pc:picChg chg="add del mod">
          <ac:chgData name="jw1155 wagner" userId="f3b2ffcfa02071f5" providerId="LiveId" clId="{90948848-0F3D-4533-B2D1-00C7F0A0BA8B}" dt="2024-03-01T19:40:04.748" v="1318" actId="478"/>
          <ac:picMkLst>
            <pc:docMk/>
            <pc:sldMk cId="3586386932" sldId="261"/>
            <ac:picMk id="6" creationId="{A8E78C99-5FAD-6F07-F6E5-609BBA302D9F}"/>
          </ac:picMkLst>
        </pc:picChg>
        <pc:picChg chg="add mod">
          <ac:chgData name="jw1155 wagner" userId="f3b2ffcfa02071f5" providerId="LiveId" clId="{90948848-0F3D-4533-B2D1-00C7F0A0BA8B}" dt="2024-03-01T19:40:38.471" v="1321"/>
          <ac:picMkLst>
            <pc:docMk/>
            <pc:sldMk cId="3586386932" sldId="261"/>
            <ac:picMk id="9" creationId="{4DE3DA95-C2B8-F138-863E-D05A780C4BEF}"/>
          </ac:picMkLst>
        </pc:picChg>
      </pc:sldChg>
      <pc:sldChg chg="addSp modSp new mod modClrScheme chgLayout">
        <pc:chgData name="jw1155 wagner" userId="f3b2ffcfa02071f5" providerId="LiveId" clId="{90948848-0F3D-4533-B2D1-00C7F0A0BA8B}" dt="2024-03-04T16:09:11.488" v="2033" actId="207"/>
        <pc:sldMkLst>
          <pc:docMk/>
          <pc:sldMk cId="686673872" sldId="262"/>
        </pc:sldMkLst>
        <pc:spChg chg="mod ord">
          <ac:chgData name="jw1155 wagner" userId="f3b2ffcfa02071f5" providerId="LiveId" clId="{90948848-0F3D-4533-B2D1-00C7F0A0BA8B}" dt="2024-03-01T19:34:39.174" v="1291" actId="113"/>
          <ac:spMkLst>
            <pc:docMk/>
            <pc:sldMk cId="686673872" sldId="262"/>
            <ac:spMk id="2" creationId="{EB4A4FB7-12AD-E01E-F8CE-8EDB5E3B14A0}"/>
          </ac:spMkLst>
        </pc:spChg>
        <pc:spChg chg="add mod ord">
          <ac:chgData name="jw1155 wagner" userId="f3b2ffcfa02071f5" providerId="LiveId" clId="{90948848-0F3D-4533-B2D1-00C7F0A0BA8B}" dt="2024-03-01T19:58:00.993" v="2032" actId="14100"/>
          <ac:spMkLst>
            <pc:docMk/>
            <pc:sldMk cId="686673872" sldId="262"/>
            <ac:spMk id="3" creationId="{BFC80796-A1D8-63CC-F1D9-D51113E048EE}"/>
          </ac:spMkLst>
        </pc:spChg>
        <pc:spChg chg="add mod ord">
          <ac:chgData name="jw1155 wagner" userId="f3b2ffcfa02071f5" providerId="LiveId" clId="{90948848-0F3D-4533-B2D1-00C7F0A0BA8B}" dt="2024-03-04T16:09:11.488" v="2033" actId="207"/>
          <ac:spMkLst>
            <pc:docMk/>
            <pc:sldMk cId="686673872" sldId="262"/>
            <ac:spMk id="4" creationId="{C62D9E42-AE31-D488-7C97-2D413BD33F28}"/>
          </ac:spMkLst>
        </pc:spChg>
        <pc:picChg chg="add mod">
          <ac:chgData name="jw1155 wagner" userId="f3b2ffcfa02071f5" providerId="LiveId" clId="{90948848-0F3D-4533-B2D1-00C7F0A0BA8B}" dt="2024-03-01T19:40:17.093" v="1319"/>
          <ac:picMkLst>
            <pc:docMk/>
            <pc:sldMk cId="686673872" sldId="262"/>
            <ac:picMk id="5" creationId="{2CDDEF52-E4EB-DD66-D074-C7686AACEBDE}"/>
          </ac:picMkLst>
        </pc:picChg>
      </pc:sldChg>
      <pc:sldChg chg="addSp delSp modSp new mod ord chgLayout">
        <pc:chgData name="jw1155 wagner" userId="f3b2ffcfa02071f5" providerId="LiveId" clId="{90948848-0F3D-4533-B2D1-00C7F0A0BA8B}" dt="2024-03-01T19:52:25.902" v="1929"/>
        <pc:sldMkLst>
          <pc:docMk/>
          <pc:sldMk cId="3289690100" sldId="263"/>
        </pc:sldMkLst>
        <pc:spChg chg="mod ord">
          <ac:chgData name="jw1155 wagner" userId="f3b2ffcfa02071f5" providerId="LiveId" clId="{90948848-0F3D-4533-B2D1-00C7F0A0BA8B}" dt="2024-03-01T19:52:04.569" v="1927" actId="1076"/>
          <ac:spMkLst>
            <pc:docMk/>
            <pc:sldMk cId="3289690100" sldId="263"/>
            <ac:spMk id="2" creationId="{FDB14364-3424-D39F-DFEA-02D2D88EAA16}"/>
          </ac:spMkLst>
        </pc:spChg>
        <pc:spChg chg="del">
          <ac:chgData name="jw1155 wagner" userId="f3b2ffcfa02071f5" providerId="LiveId" clId="{90948848-0F3D-4533-B2D1-00C7F0A0BA8B}" dt="2024-03-01T19:47:29.779" v="1396" actId="700"/>
          <ac:spMkLst>
            <pc:docMk/>
            <pc:sldMk cId="3289690100" sldId="263"/>
            <ac:spMk id="3" creationId="{48B609F6-B940-DECF-A1A4-C2D12CA8F283}"/>
          </ac:spMkLst>
        </pc:spChg>
        <pc:spChg chg="add mod ord">
          <ac:chgData name="jw1155 wagner" userId="f3b2ffcfa02071f5" providerId="LiveId" clId="{90948848-0F3D-4533-B2D1-00C7F0A0BA8B}" dt="2024-03-01T19:52:12.780" v="1928" actId="1076"/>
          <ac:spMkLst>
            <pc:docMk/>
            <pc:sldMk cId="3289690100" sldId="263"/>
            <ac:spMk id="4" creationId="{D2303A38-4F30-C2A7-4F8B-4FA9156A9A1D}"/>
          </ac:spMkLst>
        </pc:spChg>
        <pc:picChg chg="add mod">
          <ac:chgData name="jw1155 wagner" userId="f3b2ffcfa02071f5" providerId="LiveId" clId="{90948848-0F3D-4533-B2D1-00C7F0A0BA8B}" dt="2024-03-01T19:52:25.902" v="1929"/>
          <ac:picMkLst>
            <pc:docMk/>
            <pc:sldMk cId="3289690100" sldId="263"/>
            <ac:picMk id="5" creationId="{433D39D9-F4F6-6155-BAB9-71D4D74D3CF3}"/>
          </ac:picMkLst>
        </pc:picChg>
      </pc:sldChg>
      <pc:sldChg chg="addSp modSp new mod setBg">
        <pc:chgData name="jw1155 wagner" userId="f3b2ffcfa02071f5" providerId="LiveId" clId="{90948848-0F3D-4533-B2D1-00C7F0A0BA8B}" dt="2024-03-01T19:57:04.262" v="2030"/>
        <pc:sldMkLst>
          <pc:docMk/>
          <pc:sldMk cId="1308289552" sldId="264"/>
        </pc:sldMkLst>
        <pc:spChg chg="mod">
          <ac:chgData name="jw1155 wagner" userId="f3b2ffcfa02071f5" providerId="LiveId" clId="{90948848-0F3D-4533-B2D1-00C7F0A0BA8B}" dt="2024-03-01T19:56:49.553" v="2029" actId="26606"/>
          <ac:spMkLst>
            <pc:docMk/>
            <pc:sldMk cId="1308289552" sldId="264"/>
            <ac:spMk id="2" creationId="{0BF88C1C-ADD5-DF74-8E00-EDC7B7D78B95}"/>
          </ac:spMkLst>
        </pc:spChg>
        <pc:spChg chg="mod">
          <ac:chgData name="jw1155 wagner" userId="f3b2ffcfa02071f5" providerId="LiveId" clId="{90948848-0F3D-4533-B2D1-00C7F0A0BA8B}" dt="2024-03-01T19:56:49.553" v="2029" actId="26606"/>
          <ac:spMkLst>
            <pc:docMk/>
            <pc:sldMk cId="1308289552" sldId="264"/>
            <ac:spMk id="3" creationId="{52C912B2-D299-814A-9D7C-7659624DEFA4}"/>
          </ac:spMkLst>
        </pc:spChg>
        <pc:spChg chg="add">
          <ac:chgData name="jw1155 wagner" userId="f3b2ffcfa02071f5" providerId="LiveId" clId="{90948848-0F3D-4533-B2D1-00C7F0A0BA8B}" dt="2024-03-01T19:56:49.553" v="2029" actId="26606"/>
          <ac:spMkLst>
            <pc:docMk/>
            <pc:sldMk cId="1308289552" sldId="264"/>
            <ac:spMk id="20" creationId="{762362DE-7747-4D8B-99FA-8E36F0B15FF7}"/>
          </ac:spMkLst>
        </pc:spChg>
        <pc:grpChg chg="add">
          <ac:chgData name="jw1155 wagner" userId="f3b2ffcfa02071f5" providerId="LiveId" clId="{90948848-0F3D-4533-B2D1-00C7F0A0BA8B}" dt="2024-03-01T19:56:49.553" v="2029" actId="26606"/>
          <ac:grpSpMkLst>
            <pc:docMk/>
            <pc:sldMk cId="1308289552" sldId="264"/>
            <ac:grpSpMk id="22" creationId="{25123E6E-F713-4254-A6BF-358CC8EC6C95}"/>
          </ac:grpSpMkLst>
        </pc:grpChg>
        <pc:picChg chg="add mod">
          <ac:chgData name="jw1155 wagner" userId="f3b2ffcfa02071f5" providerId="LiveId" clId="{90948848-0F3D-4533-B2D1-00C7F0A0BA8B}" dt="2024-03-01T19:57:04.262" v="2030"/>
          <ac:picMkLst>
            <pc:docMk/>
            <pc:sldMk cId="1308289552" sldId="264"/>
            <ac:picMk id="4" creationId="{17C8A1CE-50CA-D9A3-927A-DF3A0D6C74A0}"/>
          </ac:picMkLst>
        </pc:picChg>
        <pc:picChg chg="add">
          <ac:chgData name="jw1155 wagner" userId="f3b2ffcfa02071f5" providerId="LiveId" clId="{90948848-0F3D-4533-B2D1-00C7F0A0BA8B}" dt="2024-03-01T19:56:49.553" v="2029" actId="26606"/>
          <ac:picMkLst>
            <pc:docMk/>
            <pc:sldMk cId="1308289552" sldId="264"/>
            <ac:picMk id="7" creationId="{EDE3D2C3-0310-D1BC-8207-BEF172D6DF0A}"/>
          </ac:picMkLst>
        </pc:picChg>
        <pc:cxnChg chg="add">
          <ac:chgData name="jw1155 wagner" userId="f3b2ffcfa02071f5" providerId="LiveId" clId="{90948848-0F3D-4533-B2D1-00C7F0A0BA8B}" dt="2024-03-01T19:56:49.553" v="2029" actId="26606"/>
          <ac:cxnSpMkLst>
            <pc:docMk/>
            <pc:sldMk cId="1308289552" sldId="264"/>
            <ac:cxnSpMk id="10" creationId="{0512F9CB-A1A0-4043-A103-F6A4B94B695A}"/>
          </ac:cxnSpMkLst>
        </pc:cxnChg>
        <pc:cxnChg chg="add">
          <ac:chgData name="jw1155 wagner" userId="f3b2ffcfa02071f5" providerId="LiveId" clId="{90948848-0F3D-4533-B2D1-00C7F0A0BA8B}" dt="2024-03-01T19:56:49.553" v="2029" actId="26606"/>
          <ac:cxnSpMkLst>
            <pc:docMk/>
            <pc:sldMk cId="1308289552" sldId="264"/>
            <ac:cxnSpMk id="12" creationId="{ADBE6588-EE16-4389-857C-86A156D49E5D}"/>
          </ac:cxnSpMkLst>
        </pc:cxnChg>
        <pc:cxnChg chg="add">
          <ac:chgData name="jw1155 wagner" userId="f3b2ffcfa02071f5" providerId="LiveId" clId="{90948848-0F3D-4533-B2D1-00C7F0A0BA8B}" dt="2024-03-01T19:56:49.553" v="2029" actId="26606"/>
          <ac:cxnSpMkLst>
            <pc:docMk/>
            <pc:sldMk cId="1308289552" sldId="264"/>
            <ac:cxnSpMk id="14" creationId="{17FD48D2-B0A7-413D-B947-AA55AC1296D5}"/>
          </ac:cxnSpMkLst>
        </pc:cxnChg>
        <pc:cxnChg chg="add">
          <ac:chgData name="jw1155 wagner" userId="f3b2ffcfa02071f5" providerId="LiveId" clId="{90948848-0F3D-4533-B2D1-00C7F0A0BA8B}" dt="2024-03-01T19:56:49.553" v="2029" actId="26606"/>
          <ac:cxnSpMkLst>
            <pc:docMk/>
            <pc:sldMk cId="1308289552" sldId="264"/>
            <ac:cxnSpMk id="16" creationId="{2BE668D0-D906-4EEE-B32F-8C028624B837}"/>
          </ac:cxnSpMkLst>
        </pc:cxnChg>
        <pc:cxnChg chg="add">
          <ac:chgData name="jw1155 wagner" userId="f3b2ffcfa02071f5" providerId="LiveId" clId="{90948848-0F3D-4533-B2D1-00C7F0A0BA8B}" dt="2024-03-01T19:56:49.553" v="2029" actId="26606"/>
          <ac:cxnSpMkLst>
            <pc:docMk/>
            <pc:sldMk cId="1308289552" sldId="264"/>
            <ac:cxnSpMk id="18" creationId="{D1DE67A3-B8F6-4CFD-A8E0-D15200F231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7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71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3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67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5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9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0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7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3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on sign with a box of popcorn&#10;&#10;Description automatically generated">
            <a:extLst>
              <a:ext uri="{FF2B5EF4-FFF2-40B4-BE49-F238E27FC236}">
                <a16:creationId xmlns:a16="http://schemas.microsoft.com/office/drawing/2014/main" id="{C3F8A97F-BCF3-B8CA-28A7-9F7F2673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1094" b="8151"/>
          <a:stretch/>
        </p:blipFill>
        <p:spPr>
          <a:xfrm>
            <a:off x="20" y="1092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5BB75-E3E5-0CF6-1342-81A69B29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001000" cy="2091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EABF-1F75-8CE9-9422-80C935B6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777069"/>
            <a:ext cx="6400800" cy="685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1" dirty="0">
                <a:solidFill>
                  <a:schemeClr val="tx1"/>
                </a:solidFill>
              </a:rPr>
              <a:t>Company Analysis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6EFE3-652A-9AD2-D8F3-AB03BC19A363}"/>
              </a:ext>
            </a:extLst>
          </p:cNvPr>
          <p:cNvSpPr txBox="1"/>
          <p:nvPr/>
        </p:nvSpPr>
        <p:spPr>
          <a:xfrm>
            <a:off x="8612038" y="5560139"/>
            <a:ext cx="357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 Wagner</a:t>
            </a:r>
          </a:p>
          <a:p>
            <a:r>
              <a:rPr lang="en-US" dirty="0"/>
              <a:t>Data Analyst, BI Department</a:t>
            </a:r>
          </a:p>
          <a:p>
            <a:r>
              <a:rPr lang="en-US" dirty="0"/>
              <a:t>March 1, 2024</a:t>
            </a:r>
          </a:p>
        </p:txBody>
      </p:sp>
    </p:spTree>
    <p:extLst>
      <p:ext uri="{BB962C8B-B14F-4D97-AF65-F5344CB8AC3E}">
        <p14:creationId xmlns:p14="http://schemas.microsoft.com/office/powerpoint/2010/main" val="3419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4FB7-12AD-E01E-F8CE-8EDB5E3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77800"/>
            <a:ext cx="7441871" cy="1371600"/>
          </a:xfrm>
        </p:spPr>
        <p:txBody>
          <a:bodyPr>
            <a:normAutofit/>
          </a:bodyPr>
          <a:lstStyle/>
          <a:p>
            <a:r>
              <a:rPr lang="en-US" b="1" dirty="0"/>
              <a:t>What are we and where are we going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0796-A1D8-63CC-F1D9-D51113E0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49400"/>
            <a:ext cx="5943601" cy="3595255"/>
          </a:xfrm>
        </p:spPr>
        <p:txBody>
          <a:bodyPr/>
          <a:lstStyle/>
          <a:p>
            <a:r>
              <a:rPr lang="en-US" b="1" dirty="0"/>
              <a:t>Rockbuster Stealth is facing stiff competition from streaming services such as Netflix and Amazon Prime.</a:t>
            </a:r>
          </a:p>
          <a:p>
            <a:r>
              <a:rPr lang="en-US" b="1" dirty="0"/>
              <a:t>To compete with this competition, the management team is planning to use its existing movie licenses to launch an online video rental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D9E42-AE31-D488-7C97-2D413BD3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4794" y="2960458"/>
            <a:ext cx="3657600" cy="20912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are our rental statistics?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is our largest customer volume?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do our top customers come from?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CDDEF52-E4EB-DD66-D074-C7686AAC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73672" y="5029200"/>
            <a:ext cx="231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061D-52C5-F6BA-43F2-49FD81BD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896" y="767751"/>
            <a:ext cx="4649787" cy="576262"/>
          </a:xfrm>
        </p:spPr>
        <p:txBody>
          <a:bodyPr/>
          <a:lstStyle/>
          <a:p>
            <a:r>
              <a:rPr lang="en-US" b="1" dirty="0"/>
              <a:t>RENTAL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ACA72-D104-F892-96FB-DEF502B5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8892" y="1913731"/>
            <a:ext cx="4937656" cy="3030538"/>
          </a:xfrm>
        </p:spPr>
        <p:txBody>
          <a:bodyPr/>
          <a:lstStyle/>
          <a:p>
            <a:r>
              <a:rPr lang="en-US" b="1" dirty="0"/>
              <a:t>Minimal Rental Rate			$0.99</a:t>
            </a:r>
          </a:p>
          <a:p>
            <a:r>
              <a:rPr lang="en-US" b="1" dirty="0"/>
              <a:t>Maximum Rental Rate		$4.99</a:t>
            </a:r>
          </a:p>
          <a:p>
            <a:r>
              <a:rPr lang="en-US" b="1" dirty="0"/>
              <a:t>Average Rental Rate		$2.98</a:t>
            </a:r>
          </a:p>
          <a:p>
            <a:r>
              <a:rPr lang="en-US" b="1" dirty="0"/>
              <a:t>Minimum Rental Duration	3 Days</a:t>
            </a:r>
          </a:p>
          <a:p>
            <a:r>
              <a:rPr lang="en-US" b="1" dirty="0"/>
              <a:t>Maximum Rental Duration	7 Days</a:t>
            </a:r>
          </a:p>
          <a:p>
            <a:r>
              <a:rPr lang="en-US" b="1" dirty="0"/>
              <a:t>Average Rental Duration	5 Days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42D6DA-CD1F-0E8A-0129-6E26F6B235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9873672" y="5029200"/>
            <a:ext cx="2318327" cy="1828800"/>
          </a:xfrm>
        </p:spPr>
      </p:pic>
    </p:spTree>
    <p:extLst>
      <p:ext uri="{BB962C8B-B14F-4D97-AF65-F5344CB8AC3E}">
        <p14:creationId xmlns:p14="http://schemas.microsoft.com/office/powerpoint/2010/main" val="30043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BF260-9211-D0D9-CE25-DF5638B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332" y="360218"/>
            <a:ext cx="7558395" cy="6188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volume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A1E4A-A4C8-6907-13E2-D1F38EC4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2044" y="979054"/>
            <a:ext cx="2913004" cy="4050145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Top Ten Countries</a:t>
            </a:r>
          </a:p>
          <a:p>
            <a:r>
              <a:rPr lang="en-US" sz="1600" b="1" dirty="0"/>
              <a:t>India				60</a:t>
            </a:r>
          </a:p>
          <a:p>
            <a:r>
              <a:rPr lang="en-US" sz="1600" b="1" dirty="0"/>
              <a:t>China				53</a:t>
            </a:r>
          </a:p>
          <a:p>
            <a:r>
              <a:rPr lang="en-US" sz="1600" b="1" dirty="0"/>
              <a:t>U.S.				36</a:t>
            </a:r>
          </a:p>
          <a:p>
            <a:r>
              <a:rPr lang="en-US" sz="1600" b="1" dirty="0"/>
              <a:t>Japan				31</a:t>
            </a:r>
          </a:p>
          <a:p>
            <a:r>
              <a:rPr lang="en-US" sz="1600" b="1" dirty="0"/>
              <a:t>Mexico			30</a:t>
            </a:r>
          </a:p>
          <a:p>
            <a:r>
              <a:rPr lang="en-US" sz="1600" b="1" dirty="0"/>
              <a:t>Brazil				28</a:t>
            </a:r>
          </a:p>
          <a:p>
            <a:r>
              <a:rPr lang="en-US" sz="1600" b="1" dirty="0"/>
              <a:t>Russia				28</a:t>
            </a:r>
          </a:p>
          <a:p>
            <a:r>
              <a:rPr lang="en-US" sz="1600" b="1" dirty="0"/>
              <a:t>Philippines			20</a:t>
            </a:r>
          </a:p>
          <a:p>
            <a:r>
              <a:rPr lang="en-US" sz="1600" b="1" dirty="0"/>
              <a:t>Turkey				15</a:t>
            </a:r>
          </a:p>
          <a:p>
            <a:r>
              <a:rPr lang="en-US" sz="1600" b="1" dirty="0"/>
              <a:t>Indonesia			14</a:t>
            </a:r>
            <a:r>
              <a:rPr lang="en-US" sz="1600" dirty="0"/>
              <a:t>		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698339-03F4-27E2-E473-9EE24B5698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759" y="1514764"/>
            <a:ext cx="7558395" cy="4265805"/>
          </a:xfr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A4D4C33F-A343-D862-FBA4-84943EDD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73672" y="5029200"/>
            <a:ext cx="231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31FA-CCF4-DD79-B7DB-659DBC57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73892"/>
            <a:ext cx="10058401" cy="1440872"/>
          </a:xfrm>
        </p:spPr>
        <p:txBody>
          <a:bodyPr>
            <a:normAutofit/>
          </a:bodyPr>
          <a:lstStyle/>
          <a:p>
            <a:r>
              <a:rPr lang="en-US" b="1" dirty="0"/>
              <a:t>Top 10 cities within the top 10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E0B3-9C42-EBE7-DD36-46AB39515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45" y="1043709"/>
            <a:ext cx="7924800" cy="4987636"/>
          </a:xfrm>
        </p:spPr>
        <p:txBody>
          <a:bodyPr>
            <a:normAutofit/>
          </a:bodyPr>
          <a:lstStyle/>
          <a:p>
            <a:r>
              <a:rPr lang="en-US" b="1" dirty="0"/>
              <a:t>Aurora, U.S.</a:t>
            </a:r>
          </a:p>
          <a:p>
            <a:r>
              <a:rPr lang="en-US" b="1" dirty="0" err="1"/>
              <a:t>Acua</a:t>
            </a:r>
            <a:r>
              <a:rPr lang="en-US" b="1" dirty="0"/>
              <a:t>, Mexico</a:t>
            </a:r>
          </a:p>
          <a:p>
            <a:r>
              <a:rPr lang="en-US" b="1" dirty="0"/>
              <a:t>Citrus Heights, U.S.</a:t>
            </a:r>
          </a:p>
          <a:p>
            <a:r>
              <a:rPr lang="en-US" b="1" dirty="0"/>
              <a:t>Iwaki, Japan</a:t>
            </a:r>
          </a:p>
          <a:p>
            <a:r>
              <a:rPr lang="en-US" b="1" dirty="0"/>
              <a:t>Ambattur, India</a:t>
            </a:r>
          </a:p>
          <a:p>
            <a:r>
              <a:rPr lang="en-US" b="1" dirty="0" err="1"/>
              <a:t>Shanwei</a:t>
            </a:r>
            <a:r>
              <a:rPr lang="en-US" b="1" dirty="0"/>
              <a:t>, China</a:t>
            </a:r>
          </a:p>
          <a:p>
            <a:r>
              <a:rPr lang="en-US" b="1" dirty="0"/>
              <a:t>So Leopoldo, Brazil</a:t>
            </a:r>
          </a:p>
          <a:p>
            <a:r>
              <a:rPr lang="en-US" b="1" dirty="0" err="1"/>
              <a:t>Teboksary</a:t>
            </a:r>
            <a:r>
              <a:rPr lang="en-US" b="1" dirty="0"/>
              <a:t>, Russia</a:t>
            </a:r>
          </a:p>
          <a:p>
            <a:r>
              <a:rPr lang="en-US" b="1" dirty="0"/>
              <a:t>Tianjin, China</a:t>
            </a:r>
          </a:p>
          <a:p>
            <a:r>
              <a:rPr lang="en-US" b="1" dirty="0" err="1"/>
              <a:t>Cianjur</a:t>
            </a:r>
            <a:r>
              <a:rPr lang="en-US" b="1" dirty="0"/>
              <a:t>, Indonesia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C36CCEB1-DB97-DE7C-4DA4-16935575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73672" y="5029200"/>
            <a:ext cx="231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737A-13B9-5DDE-B867-37D7AB54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15636"/>
            <a:ext cx="9540444" cy="10437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5 customers from the top ten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CA0E-F35E-7613-3FA3-6271DEC5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7302" y="1708727"/>
            <a:ext cx="6621753" cy="3676073"/>
          </a:xfrm>
        </p:spPr>
        <p:txBody>
          <a:bodyPr/>
          <a:lstStyle/>
          <a:p>
            <a:r>
              <a:rPr lang="en-US" b="1" dirty="0"/>
              <a:t>Arlene Harvey		Ambattur, India		$112</a:t>
            </a:r>
          </a:p>
          <a:p>
            <a:r>
              <a:rPr lang="en-US" b="1" dirty="0"/>
              <a:t>Kyle Spurlock		</a:t>
            </a:r>
            <a:r>
              <a:rPr lang="en-US" b="1" dirty="0" err="1"/>
              <a:t>Shanwei</a:t>
            </a:r>
            <a:r>
              <a:rPr lang="en-US" b="1" dirty="0"/>
              <a:t>, China		$110</a:t>
            </a:r>
          </a:p>
          <a:p>
            <a:r>
              <a:rPr lang="en-US" b="1" dirty="0"/>
              <a:t>Marlene Welch		Iwaki, Japan			$107</a:t>
            </a:r>
          </a:p>
          <a:p>
            <a:r>
              <a:rPr lang="en-US" b="1" dirty="0"/>
              <a:t>Glen Talbert			</a:t>
            </a:r>
            <a:r>
              <a:rPr lang="en-US" b="1" dirty="0" err="1"/>
              <a:t>Acua</a:t>
            </a:r>
            <a:r>
              <a:rPr lang="en-US" b="1" dirty="0"/>
              <a:t>, Mexico			$101</a:t>
            </a:r>
          </a:p>
          <a:p>
            <a:r>
              <a:rPr lang="en-US" b="1" dirty="0"/>
              <a:t>Clinton Buford		Aurora, U.S.			$99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4DE3DA95-C2B8-F138-863E-D05A780C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73672" y="5029200"/>
            <a:ext cx="231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4364-3424-D39F-DFEA-02D2D88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48" y="247841"/>
            <a:ext cx="8534400" cy="1507067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03A38-4F30-C2A7-4F8B-4FA9156A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958" y="1147618"/>
            <a:ext cx="8534400" cy="3615267"/>
          </a:xfrm>
        </p:spPr>
        <p:txBody>
          <a:bodyPr/>
          <a:lstStyle/>
          <a:p>
            <a:r>
              <a:rPr lang="en-US" b="1" dirty="0"/>
              <a:t>Maximize profit by optimizing rental rate and duration</a:t>
            </a:r>
          </a:p>
          <a:p>
            <a:r>
              <a:rPr lang="en-US" b="1" dirty="0"/>
              <a:t>Focus resources to the countries where we are most popular </a:t>
            </a:r>
          </a:p>
          <a:p>
            <a:r>
              <a:rPr lang="en-US" b="1" dirty="0"/>
              <a:t>Initiate Rockbuster Loyalty Rewards Program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33D39D9-F4F6-6155-BAB9-71D4D74D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73672" y="5029200"/>
            <a:ext cx="231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88C1C-ADD5-DF74-8E00-EDC7B7D7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12B2-D299-814A-9D7C-7659624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b="1"/>
              <a:t>email:  j_wagner@rockbuster.com</a:t>
            </a: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EDE3D2C3-0310-D1BC-8207-BEF172D6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7C8A1CE-50CA-D9A3-927A-DF3A0D6C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873672" y="5029200"/>
            <a:ext cx="231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89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347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Rockbuster stealth</vt:lpstr>
      <vt:lpstr>What are we and where are we going? </vt:lpstr>
      <vt:lpstr>PowerPoint Presentation</vt:lpstr>
      <vt:lpstr>Customer volume</vt:lpstr>
      <vt:lpstr>Top 10 cities within the top 10 countries</vt:lpstr>
      <vt:lpstr>Top 5 customers from the top ten cities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jw1155 wagner</dc:creator>
  <cp:lastModifiedBy>jw1155 wagner</cp:lastModifiedBy>
  <cp:revision>1</cp:revision>
  <dcterms:created xsi:type="dcterms:W3CDTF">2024-03-01T17:06:47Z</dcterms:created>
  <dcterms:modified xsi:type="dcterms:W3CDTF">2024-03-04T16:09:17Z</dcterms:modified>
</cp:coreProperties>
</file>