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81000" y="3042000"/>
            <a:ext cx="2835275" cy="602456"/>
          </a:xfrm>
          <a:custGeom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781800" y="3494438"/>
            <a:ext cx="1903412" cy="552450"/>
          </a:xfrm>
          <a:custGeom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1000" y="0"/>
            <a:ext cx="1136699" cy="2971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3268663" y="3494438"/>
            <a:ext cx="1700099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5021262" y="3494438"/>
            <a:ext cx="1684199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546975" y="4087369"/>
            <a:ext cx="1139824" cy="1057275"/>
          </a:xfrm>
          <a:custGeom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2220060" y="2187175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  <a:lvl2pPr algn="ctr">
              <a:spcBef>
                <a:spcPts val="0"/>
              </a:spcBef>
              <a:buNone/>
              <a:defRPr/>
            </a:lvl2pPr>
            <a:lvl3pPr algn="ctr">
              <a:spcBef>
                <a:spcPts val="0"/>
              </a:spcBef>
              <a:buNone/>
              <a:defRPr/>
            </a:lvl3pPr>
            <a:lvl4pPr algn="ctr">
              <a:spcBef>
                <a:spcPts val="0"/>
              </a:spcBef>
              <a:buSzPct val="100000"/>
              <a:buNone/>
              <a:defRPr sz="2400"/>
            </a:lvl4pPr>
            <a:lvl5pPr algn="ctr">
              <a:spcBef>
                <a:spcPts val="0"/>
              </a:spcBef>
              <a:buSzPct val="100000"/>
              <a:buNone/>
              <a:defRPr sz="2400"/>
            </a:lvl5pPr>
            <a:lvl6pPr algn="ctr">
              <a:spcBef>
                <a:spcPts val="0"/>
              </a:spcBef>
              <a:buSzPct val="100000"/>
              <a:buNone/>
              <a:defRPr sz="2400"/>
            </a:lvl6pPr>
            <a:lvl7pPr algn="ctr">
              <a:spcBef>
                <a:spcPts val="0"/>
              </a:spcBef>
              <a:buSzPct val="100000"/>
              <a:buNone/>
              <a:defRPr sz="2400"/>
            </a:lvl7pPr>
            <a:lvl8pPr algn="ctr">
              <a:spcBef>
                <a:spcPts val="0"/>
              </a:spcBef>
              <a:buSzPct val="100000"/>
              <a:buNone/>
              <a:defRPr sz="2400"/>
            </a:lvl8pPr>
            <a:lvl9pPr algn="ctr">
              <a:spcBef>
                <a:spcPts val="0"/>
              </a:spcBef>
              <a:buSzPct val="100000"/>
              <a:buNone/>
              <a:defRPr sz="24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 rot="10800000">
            <a:off x="228600" y="4000518"/>
            <a:ext cx="2208225" cy="1145738"/>
          </a:xfrm>
          <a:custGeom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2497136" y="4000500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95862" y="4000500"/>
            <a:ext cx="1965299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010400" y="4000500"/>
            <a:ext cx="2133599" cy="1560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SzPct val="100000"/>
              <a:buNone/>
              <a:defRPr b="1" sz="1800"/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413000" y="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911726" y="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6943725" y="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0"/>
            <a:ext cx="2346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4987527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498725" y="4987527"/>
            <a:ext cx="1965299" cy="1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13262" y="4987527"/>
            <a:ext cx="46307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6.png"/><Relationship Id="rId3" Type="http://schemas.openxmlformats.org/officeDocument/2006/relationships/image" Target="../media/image07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116975" y="1743925"/>
            <a:ext cx="5572499" cy="16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 Controlled Camera Arm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385010" y="253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Embedded Linux Project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570725" y="4331950"/>
            <a:ext cx="1880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Group_3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Live Feed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Take pictures/snapshots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 able to be uploaded to the web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Camera: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Raspberry Pi camera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Extension Cable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 Material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35054" l="9685" r="8023" t="22153"/>
          <a:stretch/>
        </p:blipFill>
        <p:spPr>
          <a:xfrm>
            <a:off x="907750" y="2704450"/>
            <a:ext cx="2950350" cy="16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36251" l="8661" r="9931" t="21984"/>
          <a:stretch/>
        </p:blipFill>
        <p:spPr>
          <a:xfrm>
            <a:off x="3971500" y="1986775"/>
            <a:ext cx="5040050" cy="24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Getting live stream to work through website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slow speed in which it operates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Being able to take pictures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 Problems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 txBox="1"/>
          <p:nvPr>
            <p:ph type="ctrTitle"/>
          </p:nvPr>
        </p:nvSpPr>
        <p:spPr>
          <a:xfrm>
            <a:off x="863535" y="1180050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Stand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40973" l="28685" r="21103" t="18891"/>
          <a:stretch/>
        </p:blipFill>
        <p:spPr>
          <a:xfrm>
            <a:off x="5116325" y="292950"/>
            <a:ext cx="2991825" cy="30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Needs to be able to allow for free movement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Strong and durable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Professional look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3D printing materials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Strong helps to keep everything contained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Stand: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47783" l="16193" r="13979" t="15881"/>
          <a:stretch/>
        </p:blipFill>
        <p:spPr>
          <a:xfrm>
            <a:off x="1368900" y="1287662"/>
            <a:ext cx="4651749" cy="339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13293" l="16231" r="53044" t="51029"/>
          <a:stretch/>
        </p:blipFill>
        <p:spPr>
          <a:xfrm>
            <a:off x="5768125" y="1231025"/>
            <a:ext cx="2206300" cy="344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448675" y="332275"/>
            <a:ext cx="6406200" cy="77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>
                <a:solidFill>
                  <a:srgbClr val="FF7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Drawing For Stand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624675" y="332275"/>
            <a:ext cx="45453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000">
                <a:solidFill>
                  <a:srgbClr val="FF7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virtual Model Before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7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Printing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5" y="2565250"/>
            <a:ext cx="3250024" cy="19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575" y="332275"/>
            <a:ext cx="1814923" cy="14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b="0" l="0" r="14617" t="0"/>
          <a:stretch/>
        </p:blipFill>
        <p:spPr>
          <a:xfrm>
            <a:off x="3366837" y="2049875"/>
            <a:ext cx="2266499" cy="266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925" y="2006900"/>
            <a:ext cx="3346575" cy="27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412000" y="1913875"/>
            <a:ext cx="1980299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448475" y="1435375"/>
            <a:ext cx="1980299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714100" y="1435375"/>
            <a:ext cx="1980299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202275" y="332275"/>
            <a:ext cx="1980299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Top</a:t>
            </a:r>
          </a:p>
        </p:txBody>
      </p:sp>
      <p:sp>
        <p:nvSpPr>
          <p:cNvPr id="169" name="Shape 169"/>
          <p:cNvSpPr/>
          <p:nvPr/>
        </p:nvSpPr>
        <p:spPr>
          <a:xfrm>
            <a:off x="624675" y="2392375"/>
            <a:ext cx="438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514950" y="1913875"/>
            <a:ext cx="438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973125" y="1993650"/>
            <a:ext cx="438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flipH="1" rot="10800000">
            <a:off x="6538125" y="797449"/>
            <a:ext cx="598199" cy="558300"/>
          </a:xfrm>
          <a:prstGeom prst="bentArrow">
            <a:avLst>
              <a:gd fmla="val 25000" name="adj1"/>
              <a:gd fmla="val 23815" name="adj2"/>
              <a:gd fmla="val 25000" name="adj3"/>
              <a:gd fmla="val 43750" name="adj4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40973" l="28685" r="21103" t="18891"/>
          <a:stretch/>
        </p:blipFill>
        <p:spPr>
          <a:xfrm>
            <a:off x="4435550" y="717700"/>
            <a:ext cx="3880874" cy="39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89625" y="518325"/>
            <a:ext cx="4545300" cy="85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 after 3D Printing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Designer input to not use boxes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Brackets instead of boxes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Getting holes to line up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Everything printed properly the first time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Stand Problems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Shape 190"/>
          <p:cNvSpPr txBox="1"/>
          <p:nvPr>
            <p:ph type="ctrTitle"/>
          </p:nvPr>
        </p:nvSpPr>
        <p:spPr>
          <a:xfrm>
            <a:off x="1060935" y="1281650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Motors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38315" l="14767" r="58844" t="31773"/>
          <a:stretch/>
        </p:blipFill>
        <p:spPr>
          <a:xfrm>
            <a:off x="5234050" y="298800"/>
            <a:ext cx="2861526" cy="30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Mitchell Wagner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Paul Boston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Jose Da Costa Filho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Charles Palsa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Shamiul Islam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Group_3			Project: Camera Boom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505550" y="1184675"/>
            <a:ext cx="44390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Minor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Control between -360 to 360 degrees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different motors to control each degrees location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Store where you are currently located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Have value save to not move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Motor: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29567" l="13014" r="7770" t="36991"/>
          <a:stretch/>
        </p:blipFill>
        <p:spPr>
          <a:xfrm>
            <a:off x="1069887" y="983525"/>
            <a:ext cx="7243425" cy="36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1267775" y="335050"/>
            <a:ext cx="5215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>
                <a:solidFill>
                  <a:srgbClr val="FF7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Movements Directions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continuous rotation motors 5V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Motor Materials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33682" l="8883" r="9470" t="22155"/>
          <a:stretch/>
        </p:blipFill>
        <p:spPr>
          <a:xfrm>
            <a:off x="1484625" y="1818950"/>
            <a:ext cx="6415975" cy="324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motors movement “how it is done”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moving only a degree at a time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Restricting the degrees to move</a:t>
            </a: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Motor Problems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808300" y="2798126"/>
            <a:ext cx="7813199" cy="11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Elements of Project: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4675" y="1270600"/>
            <a:ext cx="82934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1828800" rtl="0">
              <a:spcBef>
                <a:spcPts val="0"/>
              </a:spcBef>
              <a:buNone/>
            </a:pPr>
            <a:r>
              <a:rPr lang="en" u="sng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Website: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Mobility, Buttons, Gallery, Video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Camera: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Live Stream, Take Snap Shots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Stand: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Strong, 3D printed Material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Motor: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360 degrees Motion any direction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 txBox="1"/>
          <p:nvPr>
            <p:ph type="ctrTitle"/>
          </p:nvPr>
        </p:nvSpPr>
        <p:spPr>
          <a:xfrm>
            <a:off x="789335" y="1082400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074" y="226374"/>
            <a:ext cx="3812099" cy="30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Good user interface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Interactive buttons (motors, camera)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Mobile friendly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 able to view past pictures (gallery)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Website: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39141" l="14891" r="14024" t="18639"/>
          <a:stretch/>
        </p:blipFill>
        <p:spPr>
          <a:xfrm>
            <a:off x="1500950" y="1129700"/>
            <a:ext cx="5564851" cy="35752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102225" y="372125"/>
            <a:ext cx="6804900" cy="63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Design Layout for Website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874000" y="212625"/>
            <a:ext cx="4864500" cy="74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Website Layout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22" y="840049"/>
            <a:ext cx="5999925" cy="388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Functional/Intuitive UI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Asynchronous controls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 as a multiserver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Website Problems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>
            <p:ph type="ctrTitle"/>
          </p:nvPr>
        </p:nvSpPr>
        <p:spPr>
          <a:xfrm>
            <a:off x="1151510" y="1281650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25" y="442175"/>
            <a:ext cx="3331925" cy="276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