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81000" y="3042000"/>
            <a:ext cx="2835275" cy="602456"/>
          </a:xfrm>
          <a:custGeom>
            <a:pathLst>
              <a:path extrusionOk="0" h="1012" w="3572">
                <a:moveTo>
                  <a:pt x="1427" y="303"/>
                </a:moveTo>
                <a:lnTo>
                  <a:pt x="1427" y="303"/>
                </a:lnTo>
                <a:lnTo>
                  <a:pt x="1427" y="0"/>
                </a:lnTo>
                <a:lnTo>
                  <a:pt x="0" y="0"/>
                </a:lnTo>
                <a:lnTo>
                  <a:pt x="0" y="594"/>
                </a:lnTo>
                <a:lnTo>
                  <a:pt x="0" y="594"/>
                </a:lnTo>
                <a:lnTo>
                  <a:pt x="0" y="615"/>
                </a:lnTo>
                <a:lnTo>
                  <a:pt x="1" y="636"/>
                </a:lnTo>
                <a:lnTo>
                  <a:pt x="5" y="658"/>
                </a:lnTo>
                <a:lnTo>
                  <a:pt x="10" y="679"/>
                </a:lnTo>
                <a:lnTo>
                  <a:pt x="16" y="698"/>
                </a:lnTo>
                <a:lnTo>
                  <a:pt x="23" y="718"/>
                </a:lnTo>
                <a:lnTo>
                  <a:pt x="31" y="738"/>
                </a:lnTo>
                <a:lnTo>
                  <a:pt x="39" y="757"/>
                </a:lnTo>
                <a:lnTo>
                  <a:pt x="49" y="775"/>
                </a:lnTo>
                <a:lnTo>
                  <a:pt x="60" y="793"/>
                </a:lnTo>
                <a:lnTo>
                  <a:pt x="73" y="811"/>
                </a:lnTo>
                <a:lnTo>
                  <a:pt x="86" y="827"/>
                </a:lnTo>
                <a:lnTo>
                  <a:pt x="99" y="844"/>
                </a:lnTo>
                <a:lnTo>
                  <a:pt x="114" y="860"/>
                </a:lnTo>
                <a:lnTo>
                  <a:pt x="130" y="875"/>
                </a:lnTo>
                <a:lnTo>
                  <a:pt x="147" y="889"/>
                </a:lnTo>
                <a:lnTo>
                  <a:pt x="165" y="902"/>
                </a:lnTo>
                <a:lnTo>
                  <a:pt x="183" y="917"/>
                </a:lnTo>
                <a:lnTo>
                  <a:pt x="202" y="929"/>
                </a:lnTo>
                <a:lnTo>
                  <a:pt x="222" y="940"/>
                </a:lnTo>
                <a:lnTo>
                  <a:pt x="243" y="951"/>
                </a:lnTo>
                <a:lnTo>
                  <a:pt x="264" y="961"/>
                </a:lnTo>
                <a:lnTo>
                  <a:pt x="285" y="971"/>
                </a:lnTo>
                <a:lnTo>
                  <a:pt x="308" y="979"/>
                </a:lnTo>
                <a:lnTo>
                  <a:pt x="331" y="986"/>
                </a:lnTo>
                <a:lnTo>
                  <a:pt x="354" y="992"/>
                </a:lnTo>
                <a:lnTo>
                  <a:pt x="378" y="999"/>
                </a:lnTo>
                <a:lnTo>
                  <a:pt x="403" y="1004"/>
                </a:lnTo>
                <a:lnTo>
                  <a:pt x="427" y="1007"/>
                </a:lnTo>
                <a:lnTo>
                  <a:pt x="454" y="1010"/>
                </a:lnTo>
                <a:lnTo>
                  <a:pt x="478" y="1012"/>
                </a:lnTo>
                <a:lnTo>
                  <a:pt x="504" y="1012"/>
                </a:lnTo>
                <a:lnTo>
                  <a:pt x="3572" y="1012"/>
                </a:lnTo>
                <a:lnTo>
                  <a:pt x="3572" y="760"/>
                </a:lnTo>
                <a:lnTo>
                  <a:pt x="1882" y="760"/>
                </a:lnTo>
                <a:lnTo>
                  <a:pt x="1882" y="760"/>
                </a:lnTo>
                <a:lnTo>
                  <a:pt x="1859" y="759"/>
                </a:lnTo>
                <a:lnTo>
                  <a:pt x="1836" y="757"/>
                </a:lnTo>
                <a:lnTo>
                  <a:pt x="1814" y="754"/>
                </a:lnTo>
                <a:lnTo>
                  <a:pt x="1791" y="751"/>
                </a:lnTo>
                <a:lnTo>
                  <a:pt x="1768" y="746"/>
                </a:lnTo>
                <a:lnTo>
                  <a:pt x="1747" y="739"/>
                </a:lnTo>
                <a:lnTo>
                  <a:pt x="1725" y="733"/>
                </a:lnTo>
                <a:lnTo>
                  <a:pt x="1704" y="724"/>
                </a:lnTo>
                <a:lnTo>
                  <a:pt x="1685" y="715"/>
                </a:lnTo>
                <a:lnTo>
                  <a:pt x="1665" y="705"/>
                </a:lnTo>
                <a:lnTo>
                  <a:pt x="1645" y="693"/>
                </a:lnTo>
                <a:lnTo>
                  <a:pt x="1627" y="682"/>
                </a:lnTo>
                <a:lnTo>
                  <a:pt x="1609" y="669"/>
                </a:lnTo>
                <a:lnTo>
                  <a:pt x="1592" y="656"/>
                </a:lnTo>
                <a:lnTo>
                  <a:pt x="1575" y="641"/>
                </a:lnTo>
                <a:lnTo>
                  <a:pt x="1560" y="627"/>
                </a:lnTo>
                <a:lnTo>
                  <a:pt x="1544" y="610"/>
                </a:lnTo>
                <a:lnTo>
                  <a:pt x="1529" y="594"/>
                </a:lnTo>
                <a:lnTo>
                  <a:pt x="1516" y="576"/>
                </a:lnTo>
                <a:lnTo>
                  <a:pt x="1503" y="558"/>
                </a:lnTo>
                <a:lnTo>
                  <a:pt x="1492" y="540"/>
                </a:lnTo>
                <a:lnTo>
                  <a:pt x="1480" y="520"/>
                </a:lnTo>
                <a:lnTo>
                  <a:pt x="1471" y="501"/>
                </a:lnTo>
                <a:lnTo>
                  <a:pt x="1463" y="481"/>
                </a:lnTo>
                <a:lnTo>
                  <a:pt x="1454" y="460"/>
                </a:lnTo>
                <a:lnTo>
                  <a:pt x="1446" y="439"/>
                </a:lnTo>
                <a:lnTo>
                  <a:pt x="1440" y="418"/>
                </a:lnTo>
                <a:lnTo>
                  <a:pt x="1435" y="395"/>
                </a:lnTo>
                <a:lnTo>
                  <a:pt x="1432" y="372"/>
                </a:lnTo>
                <a:lnTo>
                  <a:pt x="1428" y="349"/>
                </a:lnTo>
                <a:lnTo>
                  <a:pt x="1427" y="326"/>
                </a:lnTo>
                <a:lnTo>
                  <a:pt x="1427" y="303"/>
                </a:lnTo>
                <a:lnTo>
                  <a:pt x="1427" y="3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781800" y="3494438"/>
            <a:ext cx="1903412" cy="552450"/>
          </a:xfrm>
          <a:custGeom>
            <a:pathLst>
              <a:path extrusionOk="0" h="927" w="2398">
                <a:moveTo>
                  <a:pt x="971" y="708"/>
                </a:moveTo>
                <a:lnTo>
                  <a:pt x="971" y="708"/>
                </a:lnTo>
                <a:lnTo>
                  <a:pt x="971" y="927"/>
                </a:lnTo>
                <a:lnTo>
                  <a:pt x="2398" y="927"/>
                </a:lnTo>
                <a:lnTo>
                  <a:pt x="2398" y="418"/>
                </a:lnTo>
                <a:lnTo>
                  <a:pt x="2398" y="418"/>
                </a:lnTo>
                <a:lnTo>
                  <a:pt x="2398" y="395"/>
                </a:lnTo>
                <a:lnTo>
                  <a:pt x="2395" y="374"/>
                </a:lnTo>
                <a:lnTo>
                  <a:pt x="2392" y="354"/>
                </a:lnTo>
                <a:lnTo>
                  <a:pt x="2389" y="333"/>
                </a:lnTo>
                <a:lnTo>
                  <a:pt x="2382" y="313"/>
                </a:lnTo>
                <a:lnTo>
                  <a:pt x="2375" y="294"/>
                </a:lnTo>
                <a:lnTo>
                  <a:pt x="2367" y="274"/>
                </a:lnTo>
                <a:lnTo>
                  <a:pt x="2359" y="254"/>
                </a:lnTo>
                <a:lnTo>
                  <a:pt x="2348" y="236"/>
                </a:lnTo>
                <a:lnTo>
                  <a:pt x="2338" y="219"/>
                </a:lnTo>
                <a:lnTo>
                  <a:pt x="2325" y="201"/>
                </a:lnTo>
                <a:lnTo>
                  <a:pt x="2312" y="184"/>
                </a:lnTo>
                <a:lnTo>
                  <a:pt x="2299" y="168"/>
                </a:lnTo>
                <a:lnTo>
                  <a:pt x="2282" y="152"/>
                </a:lnTo>
                <a:lnTo>
                  <a:pt x="2268" y="137"/>
                </a:lnTo>
                <a:lnTo>
                  <a:pt x="2250" y="122"/>
                </a:lnTo>
                <a:lnTo>
                  <a:pt x="2233" y="108"/>
                </a:lnTo>
                <a:lnTo>
                  <a:pt x="2214" y="94"/>
                </a:lnTo>
                <a:lnTo>
                  <a:pt x="2196" y="83"/>
                </a:lnTo>
                <a:lnTo>
                  <a:pt x="2176" y="70"/>
                </a:lnTo>
                <a:lnTo>
                  <a:pt x="2155" y="60"/>
                </a:lnTo>
                <a:lnTo>
                  <a:pt x="2134" y="50"/>
                </a:lnTo>
                <a:lnTo>
                  <a:pt x="2113" y="41"/>
                </a:lnTo>
                <a:lnTo>
                  <a:pt x="2090" y="32"/>
                </a:lnTo>
                <a:lnTo>
                  <a:pt x="2067" y="24"/>
                </a:lnTo>
                <a:lnTo>
                  <a:pt x="2044" y="18"/>
                </a:lnTo>
                <a:lnTo>
                  <a:pt x="2020" y="13"/>
                </a:lnTo>
                <a:lnTo>
                  <a:pt x="1995" y="8"/>
                </a:lnTo>
                <a:lnTo>
                  <a:pt x="1971" y="5"/>
                </a:lnTo>
                <a:lnTo>
                  <a:pt x="1944" y="1"/>
                </a:lnTo>
                <a:lnTo>
                  <a:pt x="1920" y="0"/>
                </a:lnTo>
                <a:lnTo>
                  <a:pt x="1894" y="0"/>
                </a:lnTo>
                <a:lnTo>
                  <a:pt x="0" y="0"/>
                </a:lnTo>
                <a:lnTo>
                  <a:pt x="0" y="251"/>
                </a:lnTo>
                <a:lnTo>
                  <a:pt x="514" y="251"/>
                </a:lnTo>
                <a:lnTo>
                  <a:pt x="514" y="251"/>
                </a:lnTo>
                <a:lnTo>
                  <a:pt x="539" y="251"/>
                </a:lnTo>
                <a:lnTo>
                  <a:pt x="562" y="254"/>
                </a:lnTo>
                <a:lnTo>
                  <a:pt x="585" y="256"/>
                </a:lnTo>
                <a:lnTo>
                  <a:pt x="607" y="261"/>
                </a:lnTo>
                <a:lnTo>
                  <a:pt x="629" y="266"/>
                </a:lnTo>
                <a:lnTo>
                  <a:pt x="651" y="272"/>
                </a:lnTo>
                <a:lnTo>
                  <a:pt x="673" y="279"/>
                </a:lnTo>
                <a:lnTo>
                  <a:pt x="692" y="287"/>
                </a:lnTo>
                <a:lnTo>
                  <a:pt x="713" y="297"/>
                </a:lnTo>
                <a:lnTo>
                  <a:pt x="733" y="307"/>
                </a:lnTo>
                <a:lnTo>
                  <a:pt x="753" y="318"/>
                </a:lnTo>
                <a:lnTo>
                  <a:pt x="771" y="330"/>
                </a:lnTo>
                <a:lnTo>
                  <a:pt x="789" y="343"/>
                </a:lnTo>
                <a:lnTo>
                  <a:pt x="805" y="356"/>
                </a:lnTo>
                <a:lnTo>
                  <a:pt x="823" y="370"/>
                </a:lnTo>
                <a:lnTo>
                  <a:pt x="838" y="385"/>
                </a:lnTo>
                <a:lnTo>
                  <a:pt x="854" y="401"/>
                </a:lnTo>
                <a:lnTo>
                  <a:pt x="867" y="418"/>
                </a:lnTo>
                <a:lnTo>
                  <a:pt x="882" y="434"/>
                </a:lnTo>
                <a:lnTo>
                  <a:pt x="893" y="452"/>
                </a:lnTo>
                <a:lnTo>
                  <a:pt x="906" y="472"/>
                </a:lnTo>
                <a:lnTo>
                  <a:pt x="918" y="491"/>
                </a:lnTo>
                <a:lnTo>
                  <a:pt x="927" y="511"/>
                </a:lnTo>
                <a:lnTo>
                  <a:pt x="936" y="530"/>
                </a:lnTo>
                <a:lnTo>
                  <a:pt x="944" y="552"/>
                </a:lnTo>
                <a:lnTo>
                  <a:pt x="952" y="573"/>
                </a:lnTo>
                <a:lnTo>
                  <a:pt x="957" y="594"/>
                </a:lnTo>
                <a:lnTo>
                  <a:pt x="963" y="617"/>
                </a:lnTo>
                <a:lnTo>
                  <a:pt x="967" y="638"/>
                </a:lnTo>
                <a:lnTo>
                  <a:pt x="970" y="661"/>
                </a:lnTo>
                <a:lnTo>
                  <a:pt x="971" y="685"/>
                </a:lnTo>
                <a:lnTo>
                  <a:pt x="971" y="708"/>
                </a:lnTo>
                <a:lnTo>
                  <a:pt x="971" y="7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81000" y="0"/>
            <a:ext cx="1136699" cy="2971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3268663" y="3494438"/>
            <a:ext cx="1700099" cy="15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5021262" y="3494438"/>
            <a:ext cx="1684199" cy="1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7546975" y="4087369"/>
            <a:ext cx="1139824" cy="1057275"/>
          </a:xfrm>
          <a:custGeom>
            <a:pathLst>
              <a:path extrusionOk="0" h="1776" w="1437">
                <a:moveTo>
                  <a:pt x="1435" y="1776"/>
                </a:moveTo>
                <a:lnTo>
                  <a:pt x="0" y="1776"/>
                </a:lnTo>
                <a:lnTo>
                  <a:pt x="2" y="0"/>
                </a:lnTo>
                <a:lnTo>
                  <a:pt x="1437" y="0"/>
                </a:lnTo>
                <a:lnTo>
                  <a:pt x="1435" y="177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ctrTitle"/>
          </p:nvPr>
        </p:nvSpPr>
        <p:spPr>
          <a:xfrm>
            <a:off x="2220060" y="2187175"/>
            <a:ext cx="47100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2220060" y="3731180"/>
            <a:ext cx="4710000" cy="663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  <a:lvl2pPr algn="ctr">
              <a:spcBef>
                <a:spcPts val="0"/>
              </a:spcBef>
              <a:buNone/>
              <a:defRPr/>
            </a:lvl2pPr>
            <a:lvl3pPr algn="ctr">
              <a:spcBef>
                <a:spcPts val="0"/>
              </a:spcBef>
              <a:buNone/>
              <a:defRPr/>
            </a:lvl3pPr>
            <a:lvl4pPr algn="ctr">
              <a:spcBef>
                <a:spcPts val="0"/>
              </a:spcBef>
              <a:buSzPct val="100000"/>
              <a:buNone/>
              <a:defRPr sz="2400"/>
            </a:lvl4pPr>
            <a:lvl5pPr algn="ctr">
              <a:spcBef>
                <a:spcPts val="0"/>
              </a:spcBef>
              <a:buSzPct val="100000"/>
              <a:buNone/>
              <a:defRPr sz="2400"/>
            </a:lvl5pPr>
            <a:lvl6pPr algn="ctr">
              <a:spcBef>
                <a:spcPts val="0"/>
              </a:spcBef>
              <a:buSzPct val="100000"/>
              <a:buNone/>
              <a:defRPr sz="2400"/>
            </a:lvl6pPr>
            <a:lvl7pPr algn="ctr">
              <a:spcBef>
                <a:spcPts val="0"/>
              </a:spcBef>
              <a:buSzPct val="100000"/>
              <a:buNone/>
              <a:defRPr sz="2400"/>
            </a:lvl7pPr>
            <a:lvl8pPr algn="ctr">
              <a:spcBef>
                <a:spcPts val="0"/>
              </a:spcBef>
              <a:buSzPct val="100000"/>
              <a:buNone/>
              <a:defRPr sz="2400"/>
            </a:lvl8pPr>
            <a:lvl9pPr algn="ctr">
              <a:spcBef>
                <a:spcPts val="0"/>
              </a:spcBef>
              <a:buSzPct val="100000"/>
              <a:buNone/>
              <a:defRPr sz="24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19999" y="470681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152401" y="1028700"/>
            <a:ext cx="2208212" cy="2387203"/>
          </a:xfrm>
          <a:custGeom>
            <a:pathLst>
              <a:path extrusionOk="0" h="4010" w="2782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52401" y="3481387"/>
            <a:ext cx="498599" cy="166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2413000" y="1028700"/>
            <a:ext cx="2432099" cy="1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4911726" y="1028700"/>
            <a:ext cx="1965299" cy="1560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6943725" y="1028700"/>
            <a:ext cx="2200199" cy="1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19999" y="470681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52401" y="1028700"/>
            <a:ext cx="2208212" cy="2387203"/>
          </a:xfrm>
          <a:custGeom>
            <a:pathLst>
              <a:path extrusionOk="0" h="4010" w="2782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52401" y="3481387"/>
            <a:ext cx="498599" cy="166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2413000" y="1028700"/>
            <a:ext cx="2432099" cy="1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4911726" y="1028700"/>
            <a:ext cx="1965299" cy="1560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6943725" y="1028700"/>
            <a:ext cx="2200199" cy="1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854948" y="1184672"/>
            <a:ext cx="3859799" cy="3741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4827083" y="1184672"/>
            <a:ext cx="3859799" cy="3741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19999" y="470681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52401" y="1028700"/>
            <a:ext cx="2208212" cy="2387203"/>
          </a:xfrm>
          <a:custGeom>
            <a:pathLst>
              <a:path extrusionOk="0" h="4010" w="2782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152401" y="3481387"/>
            <a:ext cx="498599" cy="166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2413000" y="1028700"/>
            <a:ext cx="2432099" cy="1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4911726" y="1028700"/>
            <a:ext cx="1965299" cy="1560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6943725" y="1028700"/>
            <a:ext cx="2200199" cy="1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19999" y="470681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 rot="10800000">
            <a:off x="228600" y="4000518"/>
            <a:ext cx="2208225" cy="1145738"/>
          </a:xfrm>
          <a:custGeom>
            <a:pathLst>
              <a:path extrusionOk="0" h="18832" w="10000">
                <a:moveTo>
                  <a:pt x="2283" y="11895"/>
                </a:moveTo>
                <a:lnTo>
                  <a:pt x="2283" y="11895"/>
                </a:lnTo>
                <a:cubicBezTo>
                  <a:pt x="2258" y="7997"/>
                  <a:pt x="2271" y="3898"/>
                  <a:pt x="2246" y="0"/>
                </a:cubicBezTo>
                <a:lnTo>
                  <a:pt x="37" y="98"/>
                </a:lnTo>
                <a:cubicBezTo>
                  <a:pt x="25" y="4986"/>
                  <a:pt x="12" y="9874"/>
                  <a:pt x="0" y="14762"/>
                </a:cubicBezTo>
                <a:lnTo>
                  <a:pt x="0" y="14762"/>
                </a:lnTo>
                <a:lnTo>
                  <a:pt x="0" y="14967"/>
                </a:lnTo>
                <a:cubicBezTo>
                  <a:pt x="2" y="15036"/>
                  <a:pt x="5" y="15104"/>
                  <a:pt x="7" y="15173"/>
                </a:cubicBezTo>
                <a:cubicBezTo>
                  <a:pt x="11" y="15241"/>
                  <a:pt x="14" y="15310"/>
                  <a:pt x="18" y="15378"/>
                </a:cubicBezTo>
                <a:cubicBezTo>
                  <a:pt x="24" y="15443"/>
                  <a:pt x="30" y="15509"/>
                  <a:pt x="36" y="15574"/>
                </a:cubicBezTo>
                <a:cubicBezTo>
                  <a:pt x="42" y="15642"/>
                  <a:pt x="48" y="15711"/>
                  <a:pt x="54" y="15779"/>
                </a:cubicBezTo>
                <a:cubicBezTo>
                  <a:pt x="61" y="15844"/>
                  <a:pt x="68" y="15910"/>
                  <a:pt x="75" y="15975"/>
                </a:cubicBezTo>
                <a:cubicBezTo>
                  <a:pt x="85" y="16037"/>
                  <a:pt x="94" y="16099"/>
                  <a:pt x="104" y="16161"/>
                </a:cubicBezTo>
                <a:cubicBezTo>
                  <a:pt x="116" y="16220"/>
                  <a:pt x="128" y="16278"/>
                  <a:pt x="140" y="16337"/>
                </a:cubicBezTo>
                <a:cubicBezTo>
                  <a:pt x="152" y="16402"/>
                  <a:pt x="164" y="16468"/>
                  <a:pt x="176" y="16533"/>
                </a:cubicBezTo>
                <a:cubicBezTo>
                  <a:pt x="189" y="16592"/>
                  <a:pt x="203" y="16650"/>
                  <a:pt x="216" y="16709"/>
                </a:cubicBezTo>
                <a:cubicBezTo>
                  <a:pt x="230" y="16761"/>
                  <a:pt x="245" y="16813"/>
                  <a:pt x="259" y="16865"/>
                </a:cubicBezTo>
                <a:cubicBezTo>
                  <a:pt x="275" y="16924"/>
                  <a:pt x="290" y="16982"/>
                  <a:pt x="306" y="17041"/>
                </a:cubicBezTo>
                <a:cubicBezTo>
                  <a:pt x="324" y="17097"/>
                  <a:pt x="341" y="17152"/>
                  <a:pt x="359" y="17208"/>
                </a:cubicBezTo>
                <a:cubicBezTo>
                  <a:pt x="376" y="17254"/>
                  <a:pt x="393" y="17299"/>
                  <a:pt x="410" y="17345"/>
                </a:cubicBezTo>
                <a:cubicBezTo>
                  <a:pt x="430" y="17400"/>
                  <a:pt x="451" y="17456"/>
                  <a:pt x="471" y="17511"/>
                </a:cubicBezTo>
                <a:cubicBezTo>
                  <a:pt x="490" y="17557"/>
                  <a:pt x="509" y="17602"/>
                  <a:pt x="528" y="17648"/>
                </a:cubicBezTo>
                <a:cubicBezTo>
                  <a:pt x="550" y="17690"/>
                  <a:pt x="571" y="17733"/>
                  <a:pt x="593" y="17775"/>
                </a:cubicBezTo>
                <a:cubicBezTo>
                  <a:pt x="615" y="17817"/>
                  <a:pt x="636" y="17860"/>
                  <a:pt x="658" y="17902"/>
                </a:cubicBezTo>
                <a:cubicBezTo>
                  <a:pt x="681" y="17945"/>
                  <a:pt x="703" y="17987"/>
                  <a:pt x="726" y="18030"/>
                </a:cubicBezTo>
                <a:lnTo>
                  <a:pt x="798" y="18147"/>
                </a:lnTo>
                <a:cubicBezTo>
                  <a:pt x="822" y="18180"/>
                  <a:pt x="846" y="18212"/>
                  <a:pt x="870" y="18245"/>
                </a:cubicBezTo>
                <a:lnTo>
                  <a:pt x="945" y="18353"/>
                </a:lnTo>
                <a:cubicBezTo>
                  <a:pt x="973" y="18379"/>
                  <a:pt x="1000" y="18405"/>
                  <a:pt x="1028" y="18431"/>
                </a:cubicBezTo>
                <a:cubicBezTo>
                  <a:pt x="1053" y="18457"/>
                  <a:pt x="1079" y="18483"/>
                  <a:pt x="1104" y="18509"/>
                </a:cubicBezTo>
                <a:lnTo>
                  <a:pt x="1186" y="18597"/>
                </a:lnTo>
                <a:lnTo>
                  <a:pt x="1272" y="18656"/>
                </a:lnTo>
                <a:cubicBezTo>
                  <a:pt x="1302" y="18672"/>
                  <a:pt x="1332" y="18689"/>
                  <a:pt x="1362" y="18705"/>
                </a:cubicBezTo>
                <a:cubicBezTo>
                  <a:pt x="1391" y="18721"/>
                  <a:pt x="1420" y="18738"/>
                  <a:pt x="1449" y="18754"/>
                </a:cubicBezTo>
                <a:cubicBezTo>
                  <a:pt x="1479" y="18770"/>
                  <a:pt x="1508" y="18787"/>
                  <a:pt x="1538" y="18803"/>
                </a:cubicBezTo>
                <a:lnTo>
                  <a:pt x="1625" y="18812"/>
                </a:lnTo>
                <a:cubicBezTo>
                  <a:pt x="1656" y="18819"/>
                  <a:pt x="1687" y="18825"/>
                  <a:pt x="1718" y="18832"/>
                </a:cubicBezTo>
                <a:lnTo>
                  <a:pt x="1812" y="18832"/>
                </a:lnTo>
                <a:lnTo>
                  <a:pt x="10000" y="18832"/>
                </a:lnTo>
                <a:lnTo>
                  <a:pt x="10000" y="16278"/>
                </a:lnTo>
                <a:lnTo>
                  <a:pt x="3925" y="16278"/>
                </a:lnTo>
                <a:lnTo>
                  <a:pt x="3925" y="16278"/>
                </a:lnTo>
                <a:lnTo>
                  <a:pt x="3843" y="16278"/>
                </a:lnTo>
                <a:cubicBezTo>
                  <a:pt x="3814" y="16272"/>
                  <a:pt x="3785" y="16265"/>
                  <a:pt x="3756" y="16259"/>
                </a:cubicBezTo>
                <a:lnTo>
                  <a:pt x="3674" y="16229"/>
                </a:lnTo>
                <a:cubicBezTo>
                  <a:pt x="3649" y="16219"/>
                  <a:pt x="3623" y="16210"/>
                  <a:pt x="3598" y="16200"/>
                </a:cubicBezTo>
                <a:cubicBezTo>
                  <a:pt x="3570" y="16184"/>
                  <a:pt x="3543" y="16167"/>
                  <a:pt x="3515" y="16151"/>
                </a:cubicBezTo>
                <a:lnTo>
                  <a:pt x="3440" y="16082"/>
                </a:lnTo>
                <a:lnTo>
                  <a:pt x="3361" y="16024"/>
                </a:lnTo>
                <a:cubicBezTo>
                  <a:pt x="3336" y="15998"/>
                  <a:pt x="3310" y="15972"/>
                  <a:pt x="3285" y="15946"/>
                </a:cubicBezTo>
                <a:lnTo>
                  <a:pt x="3217" y="15857"/>
                </a:lnTo>
                <a:cubicBezTo>
                  <a:pt x="3193" y="15828"/>
                  <a:pt x="3169" y="15798"/>
                  <a:pt x="3145" y="15769"/>
                </a:cubicBezTo>
                <a:lnTo>
                  <a:pt x="3073" y="15652"/>
                </a:lnTo>
                <a:cubicBezTo>
                  <a:pt x="3053" y="15616"/>
                  <a:pt x="3032" y="15580"/>
                  <a:pt x="3012" y="15544"/>
                </a:cubicBezTo>
                <a:cubicBezTo>
                  <a:pt x="2991" y="15505"/>
                  <a:pt x="2969" y="15466"/>
                  <a:pt x="2948" y="15427"/>
                </a:cubicBezTo>
                <a:cubicBezTo>
                  <a:pt x="2926" y="15385"/>
                  <a:pt x="2905" y="15342"/>
                  <a:pt x="2883" y="15300"/>
                </a:cubicBezTo>
                <a:cubicBezTo>
                  <a:pt x="2863" y="15254"/>
                  <a:pt x="2842" y="15209"/>
                  <a:pt x="2822" y="15163"/>
                </a:cubicBezTo>
                <a:cubicBezTo>
                  <a:pt x="2803" y="15114"/>
                  <a:pt x="2783" y="15065"/>
                  <a:pt x="2764" y="15016"/>
                </a:cubicBezTo>
                <a:lnTo>
                  <a:pt x="2710" y="14869"/>
                </a:lnTo>
                <a:cubicBezTo>
                  <a:pt x="2693" y="14817"/>
                  <a:pt x="2677" y="14765"/>
                  <a:pt x="2660" y="14713"/>
                </a:cubicBezTo>
                <a:cubicBezTo>
                  <a:pt x="2644" y="14657"/>
                  <a:pt x="2629" y="14602"/>
                  <a:pt x="2613" y="14546"/>
                </a:cubicBezTo>
                <a:cubicBezTo>
                  <a:pt x="2596" y="14491"/>
                  <a:pt x="2580" y="14435"/>
                  <a:pt x="2563" y="14380"/>
                </a:cubicBezTo>
                <a:cubicBezTo>
                  <a:pt x="2550" y="14321"/>
                  <a:pt x="2536" y="14263"/>
                  <a:pt x="2523" y="14204"/>
                </a:cubicBezTo>
                <a:cubicBezTo>
                  <a:pt x="2510" y="14139"/>
                  <a:pt x="2497" y="14073"/>
                  <a:pt x="2484" y="14008"/>
                </a:cubicBezTo>
                <a:cubicBezTo>
                  <a:pt x="2472" y="13943"/>
                  <a:pt x="2460" y="13877"/>
                  <a:pt x="2448" y="13812"/>
                </a:cubicBezTo>
                <a:cubicBezTo>
                  <a:pt x="2436" y="13750"/>
                  <a:pt x="2424" y="13689"/>
                  <a:pt x="2412" y="13627"/>
                </a:cubicBezTo>
                <a:cubicBezTo>
                  <a:pt x="2402" y="13562"/>
                  <a:pt x="2393" y="13496"/>
                  <a:pt x="2383" y="13431"/>
                </a:cubicBezTo>
                <a:cubicBezTo>
                  <a:pt x="2375" y="13362"/>
                  <a:pt x="2366" y="13294"/>
                  <a:pt x="2358" y="13225"/>
                </a:cubicBezTo>
                <a:cubicBezTo>
                  <a:pt x="2351" y="13157"/>
                  <a:pt x="2343" y="13088"/>
                  <a:pt x="2336" y="13020"/>
                </a:cubicBezTo>
                <a:lnTo>
                  <a:pt x="2318" y="12795"/>
                </a:lnTo>
                <a:cubicBezTo>
                  <a:pt x="2312" y="12726"/>
                  <a:pt x="2307" y="12658"/>
                  <a:pt x="2301" y="12589"/>
                </a:cubicBezTo>
                <a:cubicBezTo>
                  <a:pt x="2298" y="12514"/>
                  <a:pt x="2296" y="12439"/>
                  <a:pt x="2293" y="12364"/>
                </a:cubicBezTo>
                <a:lnTo>
                  <a:pt x="2290" y="12139"/>
                </a:lnTo>
                <a:cubicBezTo>
                  <a:pt x="2288" y="12058"/>
                  <a:pt x="2285" y="11976"/>
                  <a:pt x="2283" y="11895"/>
                </a:cubicBezTo>
                <a:lnTo>
                  <a:pt x="2283" y="118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2497136" y="4000500"/>
            <a:ext cx="2432099" cy="1560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4995862" y="4000500"/>
            <a:ext cx="1965299" cy="15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7010400" y="4000500"/>
            <a:ext cx="2133599" cy="156000"/>
          </a:xfrm>
          <a:prstGeom prst="rect">
            <a:avLst/>
          </a:prstGeom>
          <a:solidFill>
            <a:srgbClr val="BB4C4B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1020958" y="4406309"/>
            <a:ext cx="7813199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r">
              <a:spcBef>
                <a:spcPts val="0"/>
              </a:spcBef>
              <a:buSzPct val="100000"/>
              <a:buNone/>
              <a:defRPr b="1" sz="1800"/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19999" y="470681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2413000" y="0"/>
            <a:ext cx="2432099" cy="1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4911726" y="0"/>
            <a:ext cx="1965299" cy="1560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6943725" y="0"/>
            <a:ext cx="2200199" cy="1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0"/>
            <a:ext cx="2346300" cy="1560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0" y="4987527"/>
            <a:ext cx="2432099" cy="1560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2498725" y="4987527"/>
            <a:ext cx="1965299" cy="15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4513262" y="4987527"/>
            <a:ext cx="4630799" cy="1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19999" y="470681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2"/>
              </a:buClr>
              <a:buSzPct val="100000"/>
              <a:defRPr sz="3000">
                <a:solidFill>
                  <a:schemeClr val="lt2"/>
                </a:solidFill>
              </a:defRPr>
            </a:lvl1pPr>
            <a:lvl2pPr>
              <a:spcBef>
                <a:spcPts val="480"/>
              </a:spcBef>
              <a:buClr>
                <a:schemeClr val="lt2"/>
              </a:buClr>
              <a:buSzPct val="100000"/>
              <a:defRPr sz="2400">
                <a:solidFill>
                  <a:schemeClr val="lt2"/>
                </a:solidFill>
              </a:defRPr>
            </a:lvl2pPr>
            <a:lvl3pPr>
              <a:spcBef>
                <a:spcPts val="480"/>
              </a:spcBef>
              <a:buClr>
                <a:schemeClr val="lt2"/>
              </a:buClr>
              <a:buSzPct val="100000"/>
              <a:defRPr sz="2400">
                <a:solidFill>
                  <a:schemeClr val="lt2"/>
                </a:solidFill>
              </a:defRPr>
            </a:lvl3pPr>
            <a:lvl4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4pPr>
            <a:lvl5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5pPr>
            <a:lvl6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6pPr>
            <a:lvl7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7pPr>
            <a:lvl8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8pPr>
            <a:lvl9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19999" y="470681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2116975" y="1743925"/>
            <a:ext cx="5572499" cy="160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Web Controlled Boom Camera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385010" y="253180"/>
            <a:ext cx="4710000" cy="66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Embedded Linux Project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5570725" y="4331950"/>
            <a:ext cx="1880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”3”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360 Degree motors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stand holds camera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3D Designed parts in inventor</a:t>
            </a:r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Stand/Motor Implementation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Completed Unit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351" y="1773875"/>
            <a:ext cx="5163300" cy="29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Getting the motion of the servos correct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web server permissions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resource allocations </a:t>
            </a:r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808300" y="2798126"/>
            <a:ext cx="7813199" cy="110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TIME!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854948" y="1184672"/>
            <a:ext cx="3859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Mitchell Wagner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Paul Boston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Jose Da Costa Filho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Charles Palsa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Shamiul Islam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Group “3”  	Project: Camera Boom</a:t>
            </a:r>
          </a:p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397675" y="1184675"/>
            <a:ext cx="45470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Hardware/PWM/3D Prints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Hardware/PWM/Web Setup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Software/Gallery/Scripts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Software/Website/Stream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Software/Pictures on site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854952" y="1184675"/>
            <a:ext cx="81791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Create a multi directional rotating stand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Mount a camera on the stand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Create a website to display the feed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be able to save images</a:t>
            </a:r>
          </a:p>
          <a:p>
            <a:pPr indent="-419100" lvl="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be able to control stand</a:t>
            </a:r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Web Interface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Camera: Live + Pictures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Arm Stand/Motors</a:t>
            </a:r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Elements of Project: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75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WebSite: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24675" y="1270600"/>
            <a:ext cx="82934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ED47D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ED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Live Stream </a:t>
            </a:r>
          </a:p>
          <a:p>
            <a:pPr indent="-419100" lvl="0" marL="457200" rtl="0">
              <a:spcBef>
                <a:spcPts val="0"/>
              </a:spcBef>
              <a:buClr>
                <a:srgbClr val="FED47D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ED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Pictures</a:t>
            </a:r>
          </a:p>
          <a:p>
            <a:pPr indent="-419100" lvl="0" marL="457200" rtl="0">
              <a:spcBef>
                <a:spcPts val="0"/>
              </a:spcBef>
              <a:buClr>
                <a:srgbClr val="FED47D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ED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Pictures</a:t>
            </a:r>
          </a:p>
          <a:p>
            <a:pPr indent="-419100" lvl="0" marL="457200" rtl="0">
              <a:spcBef>
                <a:spcPts val="0"/>
              </a:spcBef>
              <a:buClr>
                <a:srgbClr val="FED47D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ED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Buttons (for camera)</a:t>
            </a:r>
          </a:p>
          <a:p>
            <a:pPr indent="-419100" lvl="0" marL="457200" rtl="0">
              <a:spcBef>
                <a:spcPts val="0"/>
              </a:spcBef>
              <a:buClr>
                <a:srgbClr val="FED47D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ED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854950" y="1184675"/>
            <a:ext cx="8069400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 sz="2800"/>
              <a:t>BootStrap					For Main Site</a:t>
            </a:r>
          </a:p>
          <a:p>
            <a:pPr indent="-4064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 sz="2800"/>
              <a:t>CSS							For Main Site</a:t>
            </a:r>
          </a:p>
          <a:p>
            <a:pPr indent="-4064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 sz="2800"/>
              <a:t>HTML						For Main Site</a:t>
            </a:r>
          </a:p>
          <a:p>
            <a:pPr indent="-4064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 sz="2800"/>
              <a:t>JavaScript					GUI</a:t>
            </a:r>
          </a:p>
          <a:p>
            <a:pPr indent="-4064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 sz="2800"/>
              <a:t>Ajax							To Post PHP</a:t>
            </a:r>
          </a:p>
          <a:p>
            <a:pPr indent="-4064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 sz="2800"/>
              <a:t>PHP							To Run Python Scripts</a:t>
            </a:r>
          </a:p>
          <a:p>
            <a:pPr indent="-406400" lvl="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 sz="2800"/>
              <a:t>Python						To Run Camera and      .                                     motor functions</a:t>
            </a:r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Website Implementation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E3BC6D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E3BC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Live Stream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3BC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>
              <a:spcBef>
                <a:spcPts val="0"/>
              </a:spcBef>
              <a:buClr>
                <a:srgbClr val="E3BC6D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E3BC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Snap Shots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3BC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>
              <a:spcBef>
                <a:spcPts val="0"/>
              </a:spcBef>
              <a:buClr>
                <a:srgbClr val="E3BC6D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E3BC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Refresh Feed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Camera: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MJPEG Server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Saves a picture to a file location and serves one picture at a time</a:t>
            </a:r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Camera Implementation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ED47D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ED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>
                <a:solidFill>
                  <a:srgbClr val="E3BC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3BC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>
              <a:spcBef>
                <a:spcPts val="0"/>
              </a:spcBef>
              <a:buClr>
                <a:srgbClr val="FED47D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E3BC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3D printed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3BC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>
              <a:spcBef>
                <a:spcPts val="0"/>
              </a:spcBef>
              <a:buClr>
                <a:srgbClr val="FED47D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E3BC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360 degrees Motion, any direction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Stand/Motor: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trek">
  <a:themeElements>
    <a:clrScheme name="Custom 129">
      <a:dk1>
        <a:srgbClr val="000000"/>
      </a:dk1>
      <a:lt1>
        <a:srgbClr val="FFFFFF"/>
      </a:lt1>
      <a:dk2>
        <a:srgbClr val="5956A7"/>
      </a:dk2>
      <a:lt2>
        <a:srgbClr val="FED47D"/>
      </a:lt2>
      <a:accent1>
        <a:srgbClr val="FF7500"/>
      </a:accent1>
      <a:accent2>
        <a:srgbClr val="8B87FF"/>
      </a:accent2>
      <a:accent3>
        <a:srgbClr val="BF8AC9"/>
      </a:accent3>
      <a:accent4>
        <a:srgbClr val="A14141"/>
      </a:accent4>
      <a:accent5>
        <a:srgbClr val="E06163"/>
      </a:accent5>
      <a:accent6>
        <a:srgbClr val="BB8107"/>
      </a:accent6>
      <a:hlink>
        <a:srgbClr val="FF7500"/>
      </a:hlink>
      <a:folHlink>
        <a:srgbClr val="A7A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