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sldIdLst>
    <p:sldId id="292" r:id="rId2"/>
    <p:sldId id="293" r:id="rId3"/>
    <p:sldId id="294" r:id="rId4"/>
    <p:sldId id="300" r:id="rId5"/>
    <p:sldId id="259" r:id="rId6"/>
    <p:sldId id="284" r:id="rId7"/>
    <p:sldId id="285" r:id="rId8"/>
    <p:sldId id="286" r:id="rId9"/>
    <p:sldId id="302" r:id="rId10"/>
    <p:sldId id="271" r:id="rId11"/>
    <p:sldId id="287" r:id="rId12"/>
    <p:sldId id="288" r:id="rId13"/>
    <p:sldId id="289" r:id="rId14"/>
    <p:sldId id="290" r:id="rId15"/>
    <p:sldId id="272" r:id="rId16"/>
    <p:sldId id="274" r:id="rId17"/>
    <p:sldId id="277" r:id="rId18"/>
    <p:sldId id="298" r:id="rId19"/>
    <p:sldId id="280" r:id="rId20"/>
    <p:sldId id="299" r:id="rId21"/>
    <p:sldId id="282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67A5-647E-42E7-B5BB-F21BEC910CB2}" type="datetimeFigureOut">
              <a:rPr lang="pt-BR"/>
              <a:t>26/11/2016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53F62-AD7E-4DE7-85CE-6134B99FBB5E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3F62-AD7E-4DE7-85CE-6134B99FBB5E}" type="slidenum">
              <a:rPr lang="pt-BR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31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3F62-AD7E-4DE7-85CE-6134B99FBB5E}" type="slidenum">
              <a:rPr lang="pt-BR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6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3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2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0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62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8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AEE31-339B-44A9-A7BD-F2F0D9FD17BF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831529" y="2429396"/>
            <a:ext cx="7681913" cy="37261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Grupo: 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Paula dos Santos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Bruna da Silva Gonçalves</a:t>
            </a:r>
          </a:p>
          <a:p>
            <a:pPr algn="just">
              <a:lnSpc>
                <a:spcPct val="100000"/>
              </a:lnSpc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Othon Santiago</a:t>
            </a:r>
          </a:p>
          <a:p>
            <a:pPr algn="just">
              <a:lnSpc>
                <a:spcPct val="100000"/>
              </a:lnSpc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da Silva Nunes de Souza</a:t>
            </a:r>
          </a:p>
          <a:p>
            <a:pPr algn="just">
              <a:lnSpc>
                <a:spcPct val="100000"/>
              </a:lnSpc>
            </a:pPr>
            <a:r>
              <a:rPr lang="PT-BR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Wagner Augusto Melo de Paulo</a:t>
            </a: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885629" y="688505"/>
            <a:ext cx="7681913" cy="1523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pt-BR" sz="40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ANIMAL </a:t>
            </a:r>
          </a:p>
        </p:txBody>
      </p:sp>
    </p:spTree>
    <p:extLst>
      <p:ext uri="{BB962C8B-B14F-4D97-AF65-F5344CB8AC3E}">
        <p14:creationId xmlns:p14="http://schemas.microsoft.com/office/powerpoint/2010/main" val="19217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etodologia 2ª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285875"/>
            <a:ext cx="11377748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0087" y="0"/>
            <a:ext cx="111318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 DO TRABALHO 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 2 ª Sprint</a:t>
            </a:r>
          </a:p>
          <a:p>
            <a:pPr algn="ctr"/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Modelo incremental e iterativo, podendo retornar na outra linguagem para adequar a nova parte implementada.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Tre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3"/>
          <a:stretch>
            <a:fillRect/>
          </a:stretch>
        </p:blipFill>
        <p:spPr bwMode="auto">
          <a:xfrm>
            <a:off x="849047" y="1330037"/>
            <a:ext cx="10493905" cy="446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931719" y="0"/>
            <a:ext cx="8328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QUADROS CRIADOS NO TRELLO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refas document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18" y="1303987"/>
            <a:ext cx="8944305" cy="425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931719" y="0"/>
            <a:ext cx="8328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DIVISÃO TAREFAS PARTE DE DOCUMENTAÇÃO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34057"/>
          <a:stretch/>
        </p:blipFill>
        <p:spPr>
          <a:xfrm>
            <a:off x="5427023" y="84116"/>
            <a:ext cx="5842660" cy="620980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9802" y="2644170"/>
            <a:ext cx="3614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DIVISÃO TAREFAS PARTE DA IMPLEMENTAÇÃO DO SITE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arefas reunião b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2"/>
          <a:stretch>
            <a:fillRect/>
          </a:stretch>
        </p:blipFill>
        <p:spPr bwMode="auto">
          <a:xfrm>
            <a:off x="5836428" y="950025"/>
            <a:ext cx="6148048" cy="487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5655" y="297460"/>
            <a:ext cx="5185126" cy="553035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DIVISÃO TAREFAS / REUNIÃO CLIENTE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Apresentamos a evolução do software;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Esclarecemos dúvidas do conteúdo;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Levantados alguns itens para correções e a necessidade de criação de novos conteúdos.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squema primeira versão at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17" y="0"/>
            <a:ext cx="4830936" cy="63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19680" y="1580554"/>
            <a:ext cx="5937430" cy="40626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ª</a:t>
            </a:r>
            <a:r>
              <a:rPr lang="PT-BR" sz="25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Versão</a:t>
            </a:r>
          </a:p>
          <a:p>
            <a:pPr algn="ctr">
              <a:lnSpc>
                <a:spcPct val="150000"/>
              </a:lnSpc>
            </a:pPr>
            <a:endParaRPr lang="pt-BR" sz="25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Estrutura do site, a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penas HTML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4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5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72376" y="736600"/>
            <a:ext cx="10381387" cy="46166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2ª</a:t>
            </a:r>
            <a:r>
              <a:rPr lang="PT-BR" sz="2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Versão</a:t>
            </a:r>
          </a:p>
          <a:p>
            <a:pPr algn="ctr">
              <a:lnSpc>
                <a:spcPct val="150000"/>
              </a:lnSpc>
            </a:pPr>
            <a:endParaRPr lang="pt-BR" sz="25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-Foi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iniciado a utilização de CSS. </a:t>
            </a:r>
            <a:endParaRPr lang="PT-BR" sz="24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Através do CSS, nosso projeto começou a 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o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estilo do layout planejado.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4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g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12187237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4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58838" y="603250"/>
            <a:ext cx="10201255" cy="51244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3ª Versão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 Home e </a:t>
            </a:r>
            <a:r>
              <a:rPr lang="PT-BR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usuários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Tx/>
              <a:buChar char="-"/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Páginas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informativas para abas em construção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spcAft>
                <a:spcPts val="0"/>
              </a:spcAft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Página fale conosco. 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pt-B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6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mo visualização versao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1218723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4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2191999" cy="631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1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 </a:t>
            </a:r>
          </a:p>
          <a:p>
            <a:pPr lvl="1">
              <a:lnSpc>
                <a:spcPts val="31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1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lvl="1">
              <a:lnSpc>
                <a:spcPts val="31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1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Histórias de usuário implementadas</a:t>
            </a:r>
          </a:p>
          <a:p>
            <a:pPr lvl="1">
              <a:lnSpc>
                <a:spcPts val="31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1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 do trabalho</a:t>
            </a:r>
          </a:p>
          <a:p>
            <a:pPr lvl="1">
              <a:lnSpc>
                <a:spcPts val="31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1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</a:p>
          <a:p>
            <a:pPr lvl="1">
              <a:lnSpc>
                <a:spcPts val="31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31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Versões</a:t>
            </a:r>
            <a:endParaRPr lang="pt-BR" sz="2400" dirty="0"/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1293410"/>
            <a:ext cx="6184900" cy="48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03200" y="736600"/>
            <a:ext cx="11531600" cy="4247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500" b="1" dirty="0">
                <a:latin typeface="arial"/>
                <a:cs typeface="Arial" panose="020B0604020202020204" pitchFamily="34" charset="0"/>
              </a:rPr>
              <a:t>IMPLEMENTAÇÃO DA SOLUÇÃO</a:t>
            </a:r>
            <a:r>
              <a:rPr lang="PT-BR" sz="2500" dirty="0">
                <a:latin typeface="arial"/>
                <a:cs typeface="Arial" panose="020B0604020202020204" pitchFamily="34" charset="0"/>
              </a:rPr>
              <a:t> </a:t>
            </a:r>
            <a:endParaRPr lang="pt-BR" sz="2500" dirty="0">
              <a:latin typeface="arial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500" dirty="0"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4ª Versão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PT-BR" sz="25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PT-BR" sz="2400" dirty="0"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- Foi iniciado a implementação do JavaScript. </a:t>
            </a:r>
            <a:endParaRPr lang="PT-BR" sz="2400" dirty="0" smtClean="0"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endParaRPr lang="PT-BR" sz="2400" dirty="0"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- Visualização e interação com os álbuns de imagens. </a:t>
            </a:r>
            <a:r>
              <a:rPr lang="PT-BR" sz="3200" dirty="0"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3200" dirty="0">
              <a:effectLst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03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9125" y="523875"/>
            <a:ext cx="11064875" cy="532453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sz="2500" b="1" dirty="0">
                <a:latin typeface="Arial"/>
                <a:cs typeface="Arial"/>
              </a:rPr>
              <a:t>IMPLEMENTAÇÃO DA </a:t>
            </a:r>
            <a:r>
              <a:rPr lang="PT-BR" sz="2500" b="1" dirty="0" smtClean="0">
                <a:latin typeface="Arial"/>
                <a:cs typeface="Arial"/>
              </a:rPr>
              <a:t>SOLUÇÃO</a:t>
            </a:r>
          </a:p>
          <a:p>
            <a:pPr algn="ctr"/>
            <a:r>
              <a:rPr lang="PT-BR" sz="2500" dirty="0" smtClean="0">
                <a:latin typeface="Arial"/>
                <a:cs typeface="Arial"/>
              </a:rPr>
              <a:t>​</a:t>
            </a:r>
            <a:endParaRPr lang="pt-BR" sz="2500" dirty="0">
              <a:latin typeface="Arial"/>
              <a:cs typeface="Arial"/>
            </a:endParaRPr>
          </a:p>
          <a:p>
            <a:pPr algn="ctr"/>
            <a:r>
              <a:rPr lang="PT-BR" sz="2500" dirty="0">
                <a:latin typeface="Arial"/>
                <a:cs typeface="Arial"/>
              </a:rPr>
              <a:t>5ª </a:t>
            </a:r>
            <a:r>
              <a:rPr lang="PT-BR" sz="2500" dirty="0" smtClean="0">
                <a:latin typeface="Arial"/>
                <a:cs typeface="Arial"/>
              </a:rPr>
              <a:t>Versão</a:t>
            </a:r>
          </a:p>
          <a:p>
            <a:pPr algn="ctr"/>
            <a:endParaRPr lang="PT-BR" sz="25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BR" sz="2400" dirty="0" smtClean="0">
                <a:latin typeface="Arial"/>
                <a:cs typeface="Arial"/>
              </a:rPr>
              <a:t>- </a:t>
            </a:r>
            <a:r>
              <a:rPr lang="PT-BR" sz="2400" dirty="0">
                <a:latin typeface="Arial"/>
                <a:cs typeface="Arial"/>
              </a:rPr>
              <a:t>Implementação do </a:t>
            </a:r>
            <a:r>
              <a:rPr lang="PT-BR" sz="2400" dirty="0" err="1">
                <a:latin typeface="Arial"/>
                <a:cs typeface="Arial"/>
              </a:rPr>
              <a:t>Bootstrap</a:t>
            </a:r>
            <a:endParaRPr lang="PT-BR" sz="24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PT-BR" sz="2400" dirty="0">
                <a:latin typeface="Arial"/>
                <a:cs typeface="Arial"/>
              </a:rPr>
              <a:t>​- Conteúdo Dinâmico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Arial"/>
                <a:cs typeface="Arial"/>
              </a:rPr>
              <a:t>- Validação de usuário</a:t>
            </a:r>
          </a:p>
          <a:p>
            <a:pPr>
              <a:lnSpc>
                <a:spcPct val="200000"/>
              </a:lnSpc>
            </a:pPr>
            <a:r>
              <a:rPr lang="PT-BR" sz="2400" dirty="0" smtClean="0">
                <a:latin typeface="Arial"/>
                <a:cs typeface="Arial"/>
              </a:rPr>
              <a:t>- Marcações </a:t>
            </a:r>
            <a:r>
              <a:rPr lang="PT-BR" sz="2400" dirty="0">
                <a:latin typeface="Arial"/>
                <a:cs typeface="Arial"/>
              </a:rPr>
              <a:t>e </a:t>
            </a:r>
            <a:r>
              <a:rPr lang="PT-BR" sz="2400" dirty="0" smtClean="0">
                <a:latin typeface="Arial"/>
                <a:cs typeface="Arial"/>
              </a:rPr>
              <a:t>legendas</a:t>
            </a:r>
          </a:p>
          <a:p>
            <a:pPr>
              <a:lnSpc>
                <a:spcPct val="200000"/>
              </a:lnSpc>
            </a:pPr>
            <a:r>
              <a:rPr lang="pt-BR" sz="2400" dirty="0" smtClean="0">
                <a:latin typeface="Arial"/>
                <a:cs typeface="Arial"/>
              </a:rPr>
              <a:t>- Testes</a:t>
            </a:r>
            <a:endParaRPr lang="PT-B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7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Alunos de Medicina Veterinária da PUC Minas necessitam de uma ferramenta (software) para complementar os estudos da Anatomia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Animal;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Aulas laboratório utilizam documento impresso;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Visualizar imagens do sistema esquelético com as nomenclaturas dos detalhes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anatômicos;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Dificulta interação entre aluno e professor;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possibilita acesso rápido ao conteúdo;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12192000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sistema esquelético do boi, com marcações do nome dos detalhes anatômico;</a:t>
            </a:r>
          </a:p>
          <a:p>
            <a:pPr lvl="1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Auxiliar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alunos e professores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ossos e nomenclaturas de forma interativa 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ágil;</a:t>
            </a:r>
          </a:p>
          <a:p>
            <a:pPr lvl="1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Testes para ajudar na fixação do conteúdo;</a:t>
            </a:r>
          </a:p>
          <a:p>
            <a:pPr lvl="1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Passível de expansão para demais espécies e sistemas.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5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355600" y="-12700"/>
            <a:ext cx="10998200" cy="5976938"/>
          </a:xfrm>
        </p:spPr>
        <p:txBody>
          <a:bodyPr vert="horz" lIns="0" tIns="45720" rIns="0" bIns="45720" rtlCol="0" anchor="t">
            <a:no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HISTÓRIAS DE USUÁRIOS IMPLEMENTADAS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27/10/2016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estruturas do sistema esquelético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 divisões do sistema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as imagens de uma parte específica da estrutura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 peças que a compõem e seus respectivos detalhes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355600" y="0"/>
            <a:ext cx="10998200" cy="5976938"/>
          </a:xfrm>
        </p:spPr>
        <p:txBody>
          <a:bodyPr vert="horz" lIns="0" tIns="45720" rIns="0" bIns="45720" rtlCol="0" anchor="t">
            <a:no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HISTÓRIAS DE USUÁRIOS IMPLEMENTADAS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26/11/2016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o nome do osso na imagem selecionada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qual osso está visualizando </a:t>
            </a:r>
            <a:endParaRPr lang="PT-BR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b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os pontos específicos de uma peça, quando houver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locais da parte da estrutura que possuem nomenclaturas, funções distintas.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1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355600" y="0"/>
            <a:ext cx="10998200" cy="5976938"/>
          </a:xfrm>
        </p:spPr>
        <p:txBody>
          <a:bodyPr vert="horz" lIns="0" tIns="45720" rIns="0" bIns="45720" rtlCol="0" anchor="t">
            <a:no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HISTÓRIAS DE USUÁRIOS IMPLEMENTADAS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26/11/2016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a nomenclatura de um ponto específico da peça, quando houver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os detalhes anatômicos do osso.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b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  <a:p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e/ou solicitar pedido de cadastro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acesso ao conteúdo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342900" y="12700"/>
            <a:ext cx="10998200" cy="5976938"/>
          </a:xfrm>
        </p:spPr>
        <p:txBody>
          <a:bodyPr vert="horz" lIns="0" tIns="45720" rIns="0" bIns="45720" rtlCol="0" anchor="t">
            <a:no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HISTÓRIAS DE USUÁRIOS IMPLEMENTADAS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26/11/2016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acesso a testes de fixação no site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Acompanhar seu desempenho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Aluno e Professor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a opção de contatar o responsável pela gestão do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passar informações caso detecte algum erro no material ou a necessidade de atualização no conteúdo</a:t>
            </a:r>
          </a:p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</a:t>
            </a: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23925"/>
            <a:ext cx="11292045" cy="50419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30087" y="0"/>
            <a:ext cx="111318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 DO TRABALHO 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 2 ª Sprint</a:t>
            </a:r>
          </a:p>
        </p:txBody>
      </p:sp>
    </p:spTree>
    <p:extLst>
      <p:ext uri="{BB962C8B-B14F-4D97-AF65-F5344CB8AC3E}">
        <p14:creationId xmlns:p14="http://schemas.microsoft.com/office/powerpoint/2010/main" val="36861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413</Words>
  <Application>Microsoft Office PowerPoint</Application>
  <PresentationFormat>Widescreen</PresentationFormat>
  <Paragraphs>180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Times New Roman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dos Santos</dc:creator>
  <cp:lastModifiedBy>Ana Santos</cp:lastModifiedBy>
  <cp:revision>85</cp:revision>
  <dcterms:created xsi:type="dcterms:W3CDTF">2016-10-08T21:32:25Z</dcterms:created>
  <dcterms:modified xsi:type="dcterms:W3CDTF">2016-11-26T11:09:58Z</dcterms:modified>
</cp:coreProperties>
</file>