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9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0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6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7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7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79F8-76D8-47E0-A7DB-0B5EFBD7ED4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C5B6-AB61-4D9E-853F-C248D7C1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gif"/><Relationship Id="rId7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50" y="728536"/>
            <a:ext cx="1383196" cy="74830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48" y="2227559"/>
            <a:ext cx="1569817" cy="1748098"/>
          </a:xfrm>
          <a:prstGeom prst="rect">
            <a:avLst/>
          </a:prstGeom>
        </p:spPr>
      </p:pic>
      <p:sp>
        <p:nvSpPr>
          <p:cNvPr id="8" name="Retângulo: Cantos Arredondados 7"/>
          <p:cNvSpPr/>
          <p:nvPr/>
        </p:nvSpPr>
        <p:spPr>
          <a:xfrm>
            <a:off x="2038254" y="1863207"/>
            <a:ext cx="1203731" cy="556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Edita os códigos 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26" y="1870128"/>
            <a:ext cx="862016" cy="989284"/>
          </a:xfrm>
          <a:prstGeom prst="rect">
            <a:avLst/>
          </a:prstGeom>
        </p:spPr>
      </p:pic>
      <p:sp>
        <p:nvSpPr>
          <p:cNvPr id="18" name="Retângulo: Cantos Arredondados 17"/>
          <p:cNvSpPr/>
          <p:nvPr/>
        </p:nvSpPr>
        <p:spPr>
          <a:xfrm>
            <a:off x="4834061" y="2401923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Estrutura do conteúdo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55" y="3143228"/>
            <a:ext cx="926085" cy="111010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78" y="4375171"/>
            <a:ext cx="907642" cy="109002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8" y="3098345"/>
            <a:ext cx="3580927" cy="291773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6" y="2011674"/>
            <a:ext cx="1219674" cy="187156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5" y="4852166"/>
            <a:ext cx="1208895" cy="1704465"/>
          </a:xfrm>
          <a:prstGeom prst="rect">
            <a:avLst/>
          </a:prstGeom>
        </p:spPr>
      </p:pic>
      <p:sp>
        <p:nvSpPr>
          <p:cNvPr id="4" name="Chave Direita 3"/>
          <p:cNvSpPr/>
          <p:nvPr/>
        </p:nvSpPr>
        <p:spPr>
          <a:xfrm>
            <a:off x="1918273" y="2724741"/>
            <a:ext cx="239962" cy="28576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4877558" y="3584624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Estilo do conteúdo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4945779" y="5104547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Dinamismo do conteúdo.</a:t>
            </a:r>
          </a:p>
        </p:txBody>
      </p:sp>
      <p:sp>
        <p:nvSpPr>
          <p:cNvPr id="28" name="Chave Direita 27"/>
          <p:cNvSpPr/>
          <p:nvPr/>
        </p:nvSpPr>
        <p:spPr>
          <a:xfrm rot="10800000">
            <a:off x="3516326" y="2315686"/>
            <a:ext cx="331194" cy="391264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/>
          <p:cNvSpPr/>
          <p:nvPr/>
        </p:nvSpPr>
        <p:spPr>
          <a:xfrm>
            <a:off x="8800625" y="2315686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110842" y="1333160"/>
            <a:ext cx="1599656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</a:p>
        </p:txBody>
      </p:sp>
      <p:sp>
        <p:nvSpPr>
          <p:cNvPr id="35" name="Retângulo: Cantos Arredondados 34"/>
          <p:cNvSpPr/>
          <p:nvPr/>
        </p:nvSpPr>
        <p:spPr>
          <a:xfrm>
            <a:off x="110842" y="4173652"/>
            <a:ext cx="1822257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60" y="30897"/>
            <a:ext cx="879377" cy="756091"/>
          </a:xfrm>
          <a:prstGeom prst="rect">
            <a:avLst/>
          </a:prstGeom>
        </p:spPr>
      </p:pic>
      <p:sp>
        <p:nvSpPr>
          <p:cNvPr id="36" name="Retângulo: Cantos Arredondados 35"/>
          <p:cNvSpPr/>
          <p:nvPr/>
        </p:nvSpPr>
        <p:spPr>
          <a:xfrm>
            <a:off x="7969158" y="555931"/>
            <a:ext cx="3268240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Controle de versão e compartilhamento dos arquivos.</a:t>
            </a:r>
          </a:p>
        </p:txBody>
      </p:sp>
      <p:sp>
        <p:nvSpPr>
          <p:cNvPr id="37" name="Chave Direita 36"/>
          <p:cNvSpPr/>
          <p:nvPr/>
        </p:nvSpPr>
        <p:spPr>
          <a:xfrm rot="5400000">
            <a:off x="5686074" y="-714090"/>
            <a:ext cx="283097" cy="42997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85" y="3616618"/>
            <a:ext cx="1059523" cy="105952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27" y="4862905"/>
            <a:ext cx="1036773" cy="103677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7672" r="7672" b="20761"/>
          <a:stretch/>
        </p:blipFill>
        <p:spPr>
          <a:xfrm>
            <a:off x="3873233" y="5529346"/>
            <a:ext cx="736730" cy="1099657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4773919" y="4690625"/>
            <a:ext cx="531125" cy="34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4695359" y="5803824"/>
            <a:ext cx="450122" cy="42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56" y="300437"/>
            <a:ext cx="1082492" cy="900634"/>
          </a:xfrm>
          <a:prstGeom prst="rect">
            <a:avLst/>
          </a:prstGeom>
        </p:spPr>
      </p:pic>
      <p:sp>
        <p:nvSpPr>
          <p:cNvPr id="74" name="Retângulo: Cantos Arredondados 26"/>
          <p:cNvSpPr/>
          <p:nvPr/>
        </p:nvSpPr>
        <p:spPr>
          <a:xfrm>
            <a:off x="2244378" y="522951"/>
            <a:ext cx="2024916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HTML, CSS e JS.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have Direita 38"/>
          <p:cNvSpPr/>
          <p:nvPr/>
        </p:nvSpPr>
        <p:spPr>
          <a:xfrm>
            <a:off x="7814084" y="2315686"/>
            <a:ext cx="331194" cy="391264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337733" y="728536"/>
            <a:ext cx="43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7176159" y="777721"/>
            <a:ext cx="491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1" y="2239536"/>
            <a:ext cx="1048495" cy="130683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8" y="2217923"/>
            <a:ext cx="1170000" cy="140249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63" y="2216090"/>
            <a:ext cx="1170000" cy="140509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47862" y="3661763"/>
            <a:ext cx="1499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ESTRUTURA</a:t>
            </a:r>
            <a:endParaRPr lang="pt-BR" sz="1600" dirty="0">
              <a:latin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150393" y="3661763"/>
            <a:ext cx="94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ESTILO</a:t>
            </a:r>
          </a:p>
        </p:txBody>
      </p:sp>
      <p:cxnSp>
        <p:nvCxnSpPr>
          <p:cNvPr id="38" name="Conector de Seta Reta 37"/>
          <p:cNvCxnSpPr>
            <a:stCxn id="25" idx="3"/>
          </p:cNvCxnSpPr>
          <p:nvPr/>
        </p:nvCxnSpPr>
        <p:spPr>
          <a:xfrm flipV="1">
            <a:off x="5210338" y="2918642"/>
            <a:ext cx="2700982" cy="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594716" y="3661763"/>
            <a:ext cx="196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INTERATIVIDADE</a:t>
            </a:r>
          </a:p>
        </p:txBody>
      </p:sp>
      <p:sp>
        <p:nvSpPr>
          <p:cNvPr id="73" name="Seta: Curva para Baixo 72"/>
          <p:cNvSpPr/>
          <p:nvPr/>
        </p:nvSpPr>
        <p:spPr>
          <a:xfrm>
            <a:off x="890495" y="518643"/>
            <a:ext cx="7821636" cy="691680"/>
          </a:xfrm>
          <a:prstGeom prst="curved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5210338" y="3290201"/>
            <a:ext cx="2700982" cy="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1483457" y="3267212"/>
            <a:ext cx="2700982" cy="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483457" y="2862426"/>
            <a:ext cx="2700982" cy="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eta: Curva para Baixo 25"/>
          <p:cNvSpPr/>
          <p:nvPr/>
        </p:nvSpPr>
        <p:spPr>
          <a:xfrm rot="10800000">
            <a:off x="754527" y="4243303"/>
            <a:ext cx="7821636" cy="691680"/>
          </a:xfrm>
          <a:prstGeom prst="curved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7672" r="7672" b="20761"/>
          <a:stretch/>
        </p:blipFill>
        <p:spPr>
          <a:xfrm>
            <a:off x="10235322" y="1036238"/>
            <a:ext cx="1006986" cy="141447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 flipV="1">
            <a:off x="9161163" y="2013645"/>
            <a:ext cx="897236" cy="590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979094" y="2633349"/>
            <a:ext cx="1962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</a:rPr>
              <a:t>BIBLIOTECA QUE FACILITA CRIAÇÃO DA INTERATIVIDADE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H="1">
            <a:off x="9338088" y="2292626"/>
            <a:ext cx="852833" cy="56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Imagem 5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92" y="5720902"/>
            <a:ext cx="856800" cy="856800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2" y="5774927"/>
            <a:ext cx="1383196" cy="748309"/>
          </a:xfrm>
          <a:prstGeom prst="rect">
            <a:avLst/>
          </a:prstGeom>
        </p:spPr>
      </p:pic>
      <p:sp>
        <p:nvSpPr>
          <p:cNvPr id="58" name="CaixaDeTexto 57"/>
          <p:cNvSpPr txBox="1"/>
          <p:nvPr/>
        </p:nvSpPr>
        <p:spPr>
          <a:xfrm>
            <a:off x="3974179" y="6078564"/>
            <a:ext cx="661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A CADA MOVIMENTAÇÃO A VERSÃO ANTERIOR É ARQUIVADA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39" y="777794"/>
            <a:ext cx="1082492" cy="900634"/>
          </a:xfrm>
          <a:prstGeom prst="rect">
            <a:avLst/>
          </a:prstGeom>
        </p:spPr>
      </p:pic>
      <p:sp>
        <p:nvSpPr>
          <p:cNvPr id="32" name="Chave Direita 31"/>
          <p:cNvSpPr/>
          <p:nvPr/>
        </p:nvSpPr>
        <p:spPr>
          <a:xfrm rot="16200000">
            <a:off x="4665572" y="-1552080"/>
            <a:ext cx="271481" cy="7042068"/>
          </a:xfrm>
          <a:prstGeom prst="rightBrace">
            <a:avLst>
              <a:gd name="adj1" fmla="val 62117"/>
              <a:gd name="adj2" fmla="val 501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100282" y="1026554"/>
            <a:ext cx="334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</a:rPr>
              <a:t>FRAMEWORK HTML, CSS e JS</a:t>
            </a:r>
            <a:endParaRPr lang="pt-BR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22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dos Santos</dc:creator>
  <cp:lastModifiedBy>Gladston Carvalho</cp:lastModifiedBy>
  <cp:revision>16</cp:revision>
  <dcterms:created xsi:type="dcterms:W3CDTF">2016-10-23T23:00:49Z</dcterms:created>
  <dcterms:modified xsi:type="dcterms:W3CDTF">2016-11-25T13:31:21Z</dcterms:modified>
</cp:coreProperties>
</file>