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2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84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8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66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8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1FA5-3FDD-4169-8C49-86F760B6C006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F816-24A3-4F34-92F0-643187A14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1" y="2239536"/>
            <a:ext cx="1048495" cy="130683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8" y="2217923"/>
            <a:ext cx="1170000" cy="140249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63" y="2216090"/>
            <a:ext cx="1170000" cy="140509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47862" y="3661763"/>
            <a:ext cx="149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ESTRUTURA</a:t>
            </a:r>
            <a:endParaRPr lang="pt-BR" sz="1600" dirty="0">
              <a:latin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150393" y="3661763"/>
            <a:ext cx="94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ESTILO</a:t>
            </a:r>
          </a:p>
        </p:txBody>
      </p:sp>
      <p:cxnSp>
        <p:nvCxnSpPr>
          <p:cNvPr id="38" name="Conector de Seta Reta 37"/>
          <p:cNvCxnSpPr>
            <a:stCxn id="25" idx="3"/>
          </p:cNvCxnSpPr>
          <p:nvPr/>
        </p:nvCxnSpPr>
        <p:spPr>
          <a:xfrm flipV="1">
            <a:off x="5210338" y="2918642"/>
            <a:ext cx="2700982" cy="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594716" y="3661763"/>
            <a:ext cx="196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INTERATIVIDADE</a:t>
            </a:r>
          </a:p>
        </p:txBody>
      </p:sp>
      <p:sp>
        <p:nvSpPr>
          <p:cNvPr id="73" name="Seta: Curva para Baixo 72"/>
          <p:cNvSpPr/>
          <p:nvPr/>
        </p:nvSpPr>
        <p:spPr>
          <a:xfrm>
            <a:off x="890495" y="518643"/>
            <a:ext cx="7821636" cy="691680"/>
          </a:xfrm>
          <a:prstGeom prst="curved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5210338" y="3290201"/>
            <a:ext cx="2700982" cy="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1483457" y="3267212"/>
            <a:ext cx="2700982" cy="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483457" y="2862426"/>
            <a:ext cx="2700982" cy="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eta: Curva para Baixo 25"/>
          <p:cNvSpPr/>
          <p:nvPr/>
        </p:nvSpPr>
        <p:spPr>
          <a:xfrm rot="10800000">
            <a:off x="754527" y="4243303"/>
            <a:ext cx="7821636" cy="691680"/>
          </a:xfrm>
          <a:prstGeom prst="curved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7672" r="7672" b="20761"/>
          <a:stretch/>
        </p:blipFill>
        <p:spPr>
          <a:xfrm>
            <a:off x="10235322" y="1036238"/>
            <a:ext cx="1006986" cy="141447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 flipV="1">
            <a:off x="9161163" y="2013645"/>
            <a:ext cx="897236" cy="590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979094" y="2633349"/>
            <a:ext cx="1962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</a:rPr>
              <a:t>BIBLIOTECA QUE FACILITA CRIAÇÃO DA INTERATIVIDADE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H="1">
            <a:off x="9338088" y="2292626"/>
            <a:ext cx="852833" cy="56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Imagem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92" y="5720902"/>
            <a:ext cx="856800" cy="85680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2" y="5774927"/>
            <a:ext cx="1383196" cy="748309"/>
          </a:xfrm>
          <a:prstGeom prst="rect">
            <a:avLst/>
          </a:prstGeom>
        </p:spPr>
      </p:pic>
      <p:sp>
        <p:nvSpPr>
          <p:cNvPr id="58" name="CaixaDeTexto 57"/>
          <p:cNvSpPr txBox="1"/>
          <p:nvPr/>
        </p:nvSpPr>
        <p:spPr>
          <a:xfrm>
            <a:off x="3974179" y="6078564"/>
            <a:ext cx="661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</a:rPr>
              <a:t>A CADA MOVIMENTAÇÃO A VERSÃO ANTERIOR É ARQUIVADA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39" y="777794"/>
            <a:ext cx="1082492" cy="900634"/>
          </a:xfrm>
          <a:prstGeom prst="rect">
            <a:avLst/>
          </a:prstGeom>
        </p:spPr>
      </p:pic>
      <p:sp>
        <p:nvSpPr>
          <p:cNvPr id="32" name="Chave Direita 31"/>
          <p:cNvSpPr/>
          <p:nvPr/>
        </p:nvSpPr>
        <p:spPr>
          <a:xfrm rot="16200000">
            <a:off x="4665572" y="-1552080"/>
            <a:ext cx="271481" cy="7042068"/>
          </a:xfrm>
          <a:prstGeom prst="rightBrace">
            <a:avLst>
              <a:gd name="adj1" fmla="val 62117"/>
              <a:gd name="adj2" fmla="val 501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100282" y="1026554"/>
            <a:ext cx="334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</a:rPr>
              <a:t>FRAMEWORK HTML, CSS e JS</a:t>
            </a:r>
            <a:endParaRPr lang="pt-BR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Gladston Carvalho</dc:creator>
  <cp:lastModifiedBy>Gladston Carvalho</cp:lastModifiedBy>
  <cp:revision>1</cp:revision>
  <dcterms:created xsi:type="dcterms:W3CDTF">2016-11-25T13:24:26Z</dcterms:created>
  <dcterms:modified xsi:type="dcterms:W3CDTF">2016-11-25T13:25:16Z</dcterms:modified>
</cp:coreProperties>
</file>