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  <p:sldMasterId id="2147483688" r:id="rId4"/>
  </p:sldMasterIdLst>
  <p:notesMasterIdLst>
    <p:notesMasterId r:id="rId12"/>
  </p:notesMasterIdLst>
  <p:sldIdLst>
    <p:sldId id="258" r:id="rId5"/>
    <p:sldId id="259" r:id="rId6"/>
    <p:sldId id="260" r:id="rId7"/>
    <p:sldId id="262" r:id="rId8"/>
    <p:sldId id="264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3429A-4996-4E8A-9907-26EBCB65C05D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655AF-C603-43CA-9AB9-46F21F484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4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e Conteúdo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pt-BR" noProof="0" smtClean="0"/>
              <a:t>Editar estilos de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e Conteúdo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pt-BR" noProof="0" smtClean="0"/>
              <a:t>Editar estilos de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pt-BR" noProof="0" smtClean="0"/>
              <a:t>Editar estilos de texto Mestre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s &quot;especiais&quot; 2_Demo, Vídeo et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noProof="0" smtClean="0"/>
              <a:t>clique para…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ar para slides com Código de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53300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12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32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94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34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13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s &quot;especiais&quot; 1_Demo, Vídeo et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noProof="0" smtClean="0"/>
              <a:t>clique para…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1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8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2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 noProof="0" smtClean="0"/>
              <a:t>Editar estilos de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pt-BR" noProof="0" smtClean="0"/>
              <a:t>Editar estilos de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Editar estilos de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noProof="0" smtClean="0"/>
              <a:t>Editar estilos de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Editar estilos de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Editar estilos de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Imprime em ESCALA DE CI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 noProof="0" smtClean="0"/>
              <a:t>Clique para editar o estilo do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533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4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323528" y="2492896"/>
            <a:ext cx="7681913" cy="37261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Grupo: </a:t>
            </a:r>
            <a:endParaRPr lang="PT-BR" sz="2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Paula dos Santos</a:t>
            </a:r>
            <a:endParaRPr lang="pt-BR" sz="2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Bruna da Silva Gonçalves</a:t>
            </a:r>
          </a:p>
          <a:p>
            <a:pPr algn="just">
              <a:lnSpc>
                <a:spcPct val="100000"/>
              </a:lnSpc>
            </a:pPr>
            <a:r>
              <a:rPr lang="PT-BR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Othon Santiago</a:t>
            </a:r>
          </a:p>
          <a:p>
            <a:pPr algn="just">
              <a:lnSpc>
                <a:spcPct val="100000"/>
              </a:lnSpc>
            </a:pPr>
            <a:r>
              <a:rPr lang="PT-BR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Vinicius da Silva Nunes de Souza</a:t>
            </a:r>
          </a:p>
          <a:p>
            <a:pPr algn="just">
              <a:lnSpc>
                <a:spcPct val="100000"/>
              </a:lnSpc>
            </a:pPr>
            <a:r>
              <a:rPr lang="PT-BR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Wagner Augusto Melo de Paulo</a:t>
            </a:r>
            <a:endParaRPr lang="pt-BR" sz="2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3568" y="764704"/>
            <a:ext cx="7681913" cy="1523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pt-BR" sz="6000" spc="-1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Atlas Animal </a:t>
            </a:r>
            <a:endParaRPr lang="pt-BR" sz="6000" spc="-1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32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72330" y="1628800"/>
            <a:ext cx="885698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Ferramentas utilizadas na construção do software 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Histórias de usuário implementadas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79712" y="404664"/>
            <a:ext cx="5137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90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03548" y="1196752"/>
            <a:ext cx="83169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Alunos de Medicina Veterinária da PUC Minas necessitam de uma ferramenta (software) para complementar os estudos.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Eles também precisam conseguir visualizar imagens do sistema esquelético com as nomenclaturas dos detalhes anatômicos. 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79712" y="404664"/>
            <a:ext cx="5137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78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11560" y="1556792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Apresentar o sistema esquelético do boi, com marcações do nome dos detalhes anatômicos em estado de funcionamento.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Apresentar opções de outros animais e outros sistemas para serem completados.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Apresentar opções de materiais (no caso, bibliografias de livros para auxiliar nos estudos).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79712" y="404664"/>
            <a:ext cx="5137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9552" y="1112550"/>
            <a:ext cx="82809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Apresentar opção de testes sobre o conteúdo didático do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Apresentar opção de fale conosco e fale com um professor. </a:t>
            </a: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Apresentar login em funcionamento (apenas alunos e professores poderão acessar o software).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79712" y="404664"/>
            <a:ext cx="5137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2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04055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0" y="4046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Mas como esse site foi feito?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27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79712" y="404664"/>
            <a:ext cx="5137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Histórias de usuário implementadas 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" y="1844824"/>
            <a:ext cx="897560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hite Template with blue-green Segoe_TP10286786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Branco com fonte Courier para slides de código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F83F853-FA01-4B06-983B-0DEE9474D6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Amostra de slides de apresentação (Design branco com azul e verde)</Template>
  <TotalTime>175</TotalTime>
  <Words>173</Words>
  <Application>Microsoft Office PowerPoint</Application>
  <PresentationFormat>Apresentação na tela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1_White Template with blue-green Segoe_TP10286786</vt:lpstr>
      <vt:lpstr>Branco com fonte Courier para slides de código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 Animal</dc:title>
  <dc:creator>Bruna Silva</dc:creator>
  <cp:keywords/>
  <cp:lastModifiedBy>Bruna Silva</cp:lastModifiedBy>
  <cp:revision>8</cp:revision>
  <dcterms:created xsi:type="dcterms:W3CDTF">2016-11-24T19:30:16Z</dcterms:created>
  <dcterms:modified xsi:type="dcterms:W3CDTF">2016-11-24T22:25:29Z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TC102867869990</vt:lpwstr>
  </property>
</Properties>
</file>