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AE5B7-22F0-4658-BB09-9FC3DF1D6875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E4E7D-F88A-4D7D-B4E8-8417CE0CC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4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675CD-401F-4288-B5FC-5F2EF936C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Pirâmide Educacional</a:t>
            </a:r>
          </a:p>
        </p:txBody>
      </p:sp>
    </p:spTree>
    <p:extLst>
      <p:ext uri="{BB962C8B-B14F-4D97-AF65-F5344CB8AC3E}">
        <p14:creationId xmlns:p14="http://schemas.microsoft.com/office/powerpoint/2010/main" val="193586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876F6-9037-4A36-A9AC-45DD3308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plataforma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3E72B7-B8C2-4CE7-B147-AE416B9F8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Prover plataforma para monitoria</a:t>
            </a:r>
          </a:p>
          <a:p>
            <a:pPr marL="0" indent="0">
              <a:buNone/>
            </a:pPr>
            <a:r>
              <a:rPr lang="pt-BR" dirty="0"/>
              <a:t>	- Capacidade de um lead trabalhar a monitoria sobre sua arvore.</a:t>
            </a:r>
          </a:p>
          <a:p>
            <a:pPr marL="0" indent="0">
              <a:buNone/>
            </a:pPr>
            <a:r>
              <a:rPr lang="pt-BR" dirty="0"/>
              <a:t>	- Capacidade de empresas praticarem monitoria sobre as instituições, professores e seus alunos.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Prover plataforma para gestão colaborativa de projetos</a:t>
            </a:r>
          </a:p>
          <a:p>
            <a:pPr marL="0" indent="0">
              <a:buNone/>
            </a:pPr>
            <a:r>
              <a:rPr lang="pt-BR" dirty="0"/>
              <a:t>	- Empresas participarem como investidores anjo.</a:t>
            </a:r>
          </a:p>
          <a:p>
            <a:pPr marL="0" indent="0">
              <a:buNone/>
            </a:pPr>
            <a:r>
              <a:rPr lang="pt-BR" dirty="0"/>
              <a:t>	- Cadastro de alunos como voluntários nos projetos.</a:t>
            </a:r>
          </a:p>
          <a:p>
            <a:pPr marL="0" indent="0">
              <a:buNone/>
            </a:pPr>
            <a:r>
              <a:rPr lang="pt-BR" dirty="0"/>
              <a:t>	- Medir sucesso do projeto e seus impacto no ranking dos envolvidos.</a:t>
            </a:r>
          </a:p>
        </p:txBody>
      </p:sp>
    </p:spTree>
    <p:extLst>
      <p:ext uri="{BB962C8B-B14F-4D97-AF65-F5344CB8AC3E}">
        <p14:creationId xmlns:p14="http://schemas.microsoft.com/office/powerpoint/2010/main" val="416470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2EDE8-51C1-413C-9BBC-6D0605DB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Já ouviu falar da Pirâmide do ensino?!!</a:t>
            </a:r>
          </a:p>
        </p:txBody>
      </p:sp>
      <p:pic>
        <p:nvPicPr>
          <p:cNvPr id="1026" name="Picture 2" descr="Resultado de imagem para hinode logo">
            <a:extLst>
              <a:ext uri="{FF2B5EF4-FFF2-40B4-BE49-F238E27FC236}">
                <a16:creationId xmlns:a16="http://schemas.microsoft.com/office/drawing/2014/main" id="{DBDEB96F-918A-45D3-8528-4ABEF6C389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30" y="2039861"/>
            <a:ext cx="4649166" cy="224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4CFD3B2-9828-40B4-9AFA-28A36CBC3994}"/>
              </a:ext>
            </a:extLst>
          </p:cNvPr>
          <p:cNvSpPr txBox="1"/>
          <p:nvPr/>
        </p:nvSpPr>
        <p:spPr>
          <a:xfrm>
            <a:off x="436549" y="4627984"/>
            <a:ext cx="10274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/>
              <a:t>Nosso objetivo é ser a </a:t>
            </a:r>
            <a:r>
              <a:rPr lang="pt-BR" sz="5400" dirty="0" err="1"/>
              <a:t>Hinode</a:t>
            </a:r>
            <a:r>
              <a:rPr lang="pt-BR" sz="5400" dirty="0"/>
              <a:t> do ensino !!!</a:t>
            </a:r>
          </a:p>
        </p:txBody>
      </p:sp>
    </p:spTree>
    <p:extLst>
      <p:ext uri="{BB962C8B-B14F-4D97-AF65-F5344CB8AC3E}">
        <p14:creationId xmlns:p14="http://schemas.microsoft.com/office/powerpoint/2010/main" val="208926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48236-F0CD-4279-99B2-D7B9E703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746309" y="1320464"/>
            <a:ext cx="9404723" cy="1400530"/>
          </a:xfrm>
        </p:spPr>
        <p:txBody>
          <a:bodyPr/>
          <a:lstStyle/>
          <a:p>
            <a:r>
              <a:rPr lang="pt-BR" dirty="0"/>
              <a:t>OBJETIVO</a:t>
            </a:r>
          </a:p>
        </p:txBody>
      </p:sp>
      <p:pic>
        <p:nvPicPr>
          <p:cNvPr id="5" name="Imagem 4" descr="Uma imagem contendo guarda-chuva, desenho&#10;&#10;Descrição gerada automaticamente">
            <a:extLst>
              <a:ext uri="{FF2B5EF4-FFF2-40B4-BE49-F238E27FC236}">
                <a16:creationId xmlns:a16="http://schemas.microsoft.com/office/drawing/2014/main" id="{02EFE9F9-8B2D-4620-9F44-25F2B98A5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725" y="0"/>
            <a:ext cx="10151275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AFE5E84-1011-4B4E-BCDE-6C95E7A2D577}"/>
              </a:ext>
            </a:extLst>
          </p:cNvPr>
          <p:cNvSpPr txBox="1"/>
          <p:nvPr/>
        </p:nvSpPr>
        <p:spPr>
          <a:xfrm>
            <a:off x="7968343" y="839755"/>
            <a:ext cx="4068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000000"/>
                </a:highlight>
              </a:rPr>
              <a:t>Serão ranqueadas pela capacidade de impacto no ranking das instituições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B8799EE-885A-4AA4-9A96-FB9B6F75628F}"/>
              </a:ext>
            </a:extLst>
          </p:cNvPr>
          <p:cNvSpPr txBox="1"/>
          <p:nvPr/>
        </p:nvSpPr>
        <p:spPr>
          <a:xfrm>
            <a:off x="2156171" y="2435061"/>
            <a:ext cx="4068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000000"/>
                </a:highlight>
              </a:rPr>
              <a:t>Serão ranqueadas pelo calculo</a:t>
            </a:r>
          </a:p>
          <a:p>
            <a:r>
              <a:rPr lang="pt-BR" dirty="0">
                <a:highlight>
                  <a:srgbClr val="000000"/>
                </a:highlight>
              </a:rPr>
              <a:t>do ranking de seus professores</a:t>
            </a:r>
          </a:p>
          <a:p>
            <a:r>
              <a:rPr lang="pt-BR" dirty="0">
                <a:highlight>
                  <a:srgbClr val="000000"/>
                </a:highlight>
              </a:rPr>
              <a:t>e alunos.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534BEA-086C-49A8-94D7-743209C76B15}"/>
              </a:ext>
            </a:extLst>
          </p:cNvPr>
          <p:cNvSpPr txBox="1"/>
          <p:nvPr/>
        </p:nvSpPr>
        <p:spPr>
          <a:xfrm>
            <a:off x="8508260" y="4181369"/>
            <a:ext cx="4068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000000"/>
                </a:highlight>
              </a:rPr>
              <a:t>Serão ranqueadas pelo calculo</a:t>
            </a:r>
          </a:p>
          <a:p>
            <a:r>
              <a:rPr lang="pt-BR" dirty="0">
                <a:highlight>
                  <a:srgbClr val="000000"/>
                </a:highlight>
              </a:rPr>
              <a:t>do ranking de seus alunos.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9F08E0A-A35B-42B4-B0D4-869E47E4AE57}"/>
              </a:ext>
            </a:extLst>
          </p:cNvPr>
          <p:cNvSpPr txBox="1"/>
          <p:nvPr/>
        </p:nvSpPr>
        <p:spPr>
          <a:xfrm>
            <a:off x="2156170" y="5597710"/>
            <a:ext cx="7642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000000"/>
                </a:highlight>
              </a:rPr>
              <a:t>Todo o sistema será baseado no conceito de lead e </a:t>
            </a:r>
            <a:r>
              <a:rPr lang="pt-BR" dirty="0" err="1">
                <a:highlight>
                  <a:srgbClr val="000000"/>
                </a:highlight>
              </a:rPr>
              <a:t>seed</a:t>
            </a:r>
            <a:r>
              <a:rPr lang="pt-BR" dirty="0">
                <a:highlight>
                  <a:srgbClr val="000000"/>
                </a:highlight>
              </a:rPr>
              <a:t>, cada </a:t>
            </a:r>
          </a:p>
          <a:p>
            <a:r>
              <a:rPr lang="pt-BR" dirty="0">
                <a:highlight>
                  <a:srgbClr val="000000"/>
                </a:highlight>
              </a:rPr>
              <a:t>aluno deverá ser vinculado(</a:t>
            </a:r>
            <a:r>
              <a:rPr lang="pt-BR" dirty="0" err="1">
                <a:highlight>
                  <a:srgbClr val="000000"/>
                </a:highlight>
              </a:rPr>
              <a:t>seed</a:t>
            </a:r>
            <a:r>
              <a:rPr lang="pt-BR" dirty="0">
                <a:highlight>
                  <a:srgbClr val="000000"/>
                </a:highlight>
              </a:rPr>
              <a:t>) a outro aluno(lead), formando assim uma arvore, o ranking do aluno será calculo por metas pessoais e de sua arvore.</a:t>
            </a:r>
          </a:p>
        </p:txBody>
      </p:sp>
    </p:spTree>
    <p:extLst>
      <p:ext uri="{BB962C8B-B14F-4D97-AF65-F5344CB8AC3E}">
        <p14:creationId xmlns:p14="http://schemas.microsoft.com/office/powerpoint/2010/main" val="186224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20C9C-5992-4E3D-BBEB-42E010AB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Ranking - Aluno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B97CFA-614D-4852-9C85-E1BEB748E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aluno terá uma nota de ranking onde o calculo é influenciado diretamente pelos seus resultados em avaliações, desafios e arvore de conexões.</a:t>
            </a:r>
          </a:p>
          <a:p>
            <a:r>
              <a:rPr lang="pt-BR" dirty="0"/>
              <a:t>Cada aluno poderá se tornar lead em sua rede, para isso bastará o mesmo receber uma conexão direta(</a:t>
            </a:r>
            <a:r>
              <a:rPr lang="pt-BR" dirty="0" err="1"/>
              <a:t>seed</a:t>
            </a:r>
            <a:r>
              <a:rPr lang="pt-BR" dirty="0"/>
              <a:t>).</a:t>
            </a:r>
          </a:p>
          <a:p>
            <a:r>
              <a:rPr lang="pt-BR" dirty="0"/>
              <a:t>Arvore de conexões é resultado de todas as </a:t>
            </a:r>
            <a:r>
              <a:rPr lang="pt-BR" dirty="0" err="1"/>
              <a:t>seed</a:t>
            </a:r>
            <a:r>
              <a:rPr lang="pt-BR" dirty="0"/>
              <a:t> ligadas abaixo do aluno.</a:t>
            </a:r>
          </a:p>
          <a:p>
            <a:r>
              <a:rPr lang="pt-BR" dirty="0"/>
              <a:t>O objetivo da arvore é promover a tutoria entre a arvore, afinal o ranking de todos será conectado pelo resultado coletivo.</a:t>
            </a:r>
          </a:p>
        </p:txBody>
      </p:sp>
    </p:spTree>
    <p:extLst>
      <p:ext uri="{BB962C8B-B14F-4D97-AF65-F5344CB8AC3E}">
        <p14:creationId xmlns:p14="http://schemas.microsoft.com/office/powerpoint/2010/main" val="143674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BEA41-B98B-45BB-81CE-FBC7F419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Ranking – Instituições de Ensino e professores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3A934A-FCAC-426E-BD5C-390C870A9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Instituições serão compostas por professores e aluno.</a:t>
            </a:r>
          </a:p>
          <a:p>
            <a:r>
              <a:rPr lang="pt-BR" dirty="0"/>
              <a:t>O vinculo entre alunos e professores será através de trilhas.</a:t>
            </a:r>
          </a:p>
          <a:p>
            <a:r>
              <a:rPr lang="pt-BR" dirty="0"/>
              <a:t>As trilhas serão providas por plataforma standard de conteúdo online, composto por vídeo aulas, exercícios e desafios.</a:t>
            </a:r>
          </a:p>
          <a:p>
            <a:r>
              <a:rPr lang="pt-BR" dirty="0"/>
              <a:t>O desempenhos dos alunos irá compor o ranking da trilha e consequentemente dos professores e instituição.</a:t>
            </a:r>
          </a:p>
          <a:p>
            <a:r>
              <a:rPr lang="pt-BR" dirty="0"/>
              <a:t>A plataforma irá prover testes surpresa para validar o ranking da trilha, que irá impactar diretamente o ranking obtido através da trilha.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618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6DAE2-28FE-481E-B52D-94C07A44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Ranking – Empresas Parceiras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0A46B-3944-4EA2-B835-971955D82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empresas parceiras serão ranqueadas conforme seu poder de mudança no ranking das instituições de ensino.</a:t>
            </a:r>
          </a:p>
          <a:p>
            <a:r>
              <a:rPr lang="pt-BR" dirty="0"/>
              <a:t>Ao patrocinar as atividades de uma instituição financeiramente ou com mão de obra, a empresa será automaticamente vinculada a instituição e qualquer melhora no ranking na instituição de ensino será repassado a empresa parceira.</a:t>
            </a:r>
          </a:p>
          <a:p>
            <a:r>
              <a:rPr lang="pt-BR" dirty="0"/>
              <a:t>O objetivo é que as empresas invistam nas instituições com ranking baixo, provento naturalmente suporte a quem realmente necessita.</a:t>
            </a:r>
          </a:p>
        </p:txBody>
      </p:sp>
    </p:spTree>
    <p:extLst>
      <p:ext uri="{BB962C8B-B14F-4D97-AF65-F5344CB8AC3E}">
        <p14:creationId xmlns:p14="http://schemas.microsoft.com/office/powerpoint/2010/main" val="111497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2A559-7A62-401C-9D75-9FE7FDF9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DDB055-BA27-46F8-AF09-4344E088C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processo de brainstorm, dividimos o problema principal em pequenas partes.</a:t>
            </a:r>
          </a:p>
          <a:p>
            <a:r>
              <a:rPr lang="pt-BR" dirty="0"/>
              <a:t>Também através de brainstorm listamos possíveis soluções.</a:t>
            </a:r>
          </a:p>
          <a:p>
            <a:r>
              <a:rPr lang="pt-BR" dirty="0"/>
              <a:t>Depois através de um diagrama de causa e efeito ligamos as principais soluções aos problemas e chegamos a nossa solução proposta e objetivo do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17294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AC2CC-4260-49BE-BA9B-11545ECC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Ninguém falou que precisava ser bonito!!!!!!!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CA6BE21-D841-4392-81AE-A91245871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532" y="1152983"/>
            <a:ext cx="3319435" cy="552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3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DA722-2CFD-492C-AE53-377B9314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visão sobre 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AC7954-4826-413C-A789-8227728F4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Entendemos que para conquistar o publico alvo, ensino básico e médio, será necessário pensar além do que as instituições de ensino fazem atualmente.</a:t>
            </a:r>
          </a:p>
          <a:p>
            <a:pPr marL="0" indent="0">
              <a:buNone/>
            </a:pPr>
            <a:r>
              <a:rPr lang="pt-BR" dirty="0"/>
              <a:t>Portanto focamos em tornar acessível o ensino através de plataforma fluída e principalmente estamos mirando em uma linguagem que o jovem seja familiarizado: </a:t>
            </a:r>
            <a:r>
              <a:rPr lang="pt-BR" dirty="0" err="1"/>
              <a:t>Gamification</a:t>
            </a:r>
            <a:r>
              <a:rPr lang="pt-BR" dirty="0"/>
              <a:t> e Social Media.</a:t>
            </a:r>
          </a:p>
        </p:txBody>
      </p:sp>
    </p:spTree>
    <p:extLst>
      <p:ext uri="{BB962C8B-B14F-4D97-AF65-F5344CB8AC3E}">
        <p14:creationId xmlns:p14="http://schemas.microsoft.com/office/powerpoint/2010/main" val="274292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C6089-EA85-4CC1-8479-A1101764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plataforma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C5AA8E-C080-4D5A-B9AA-BDA4C9597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Capacidade de prover plataforma padrão de ensino:</a:t>
            </a:r>
          </a:p>
          <a:p>
            <a:pPr marL="0" indent="0">
              <a:buNone/>
            </a:pPr>
            <a:r>
              <a:rPr lang="pt-BR" dirty="0"/>
              <a:t> 	- Vídeo aulas</a:t>
            </a:r>
          </a:p>
          <a:p>
            <a:pPr marL="0" indent="0">
              <a:buNone/>
            </a:pPr>
            <a:r>
              <a:rPr lang="pt-BR" dirty="0"/>
              <a:t>	- Exercícios</a:t>
            </a:r>
          </a:p>
          <a:p>
            <a:pPr marL="0" indent="0">
              <a:buNone/>
            </a:pPr>
            <a:r>
              <a:rPr lang="pt-BR" dirty="0"/>
              <a:t>	- Avaliações</a:t>
            </a:r>
          </a:p>
          <a:p>
            <a:pPr marL="0" indent="0">
              <a:buNone/>
            </a:pPr>
            <a:r>
              <a:rPr lang="pt-BR" dirty="0"/>
              <a:t>	- Desafios</a:t>
            </a:r>
          </a:p>
          <a:p>
            <a:r>
              <a:rPr lang="pt-BR" dirty="0"/>
              <a:t>Prover plataforma para rede social</a:t>
            </a:r>
          </a:p>
          <a:p>
            <a:pPr marL="457200" lvl="1" indent="0">
              <a:buNone/>
            </a:pPr>
            <a:r>
              <a:rPr lang="pt-BR" dirty="0"/>
              <a:t>- Ligar lead e </a:t>
            </a:r>
            <a:r>
              <a:rPr lang="pt-BR" dirty="0" err="1"/>
              <a:t>seeds</a:t>
            </a:r>
            <a:r>
              <a:rPr lang="pt-BR" dirty="0"/>
              <a:t>, instituições, professores e empresas</a:t>
            </a:r>
            <a:br>
              <a:rPr lang="pt-BR" dirty="0"/>
            </a:br>
            <a:endParaRPr lang="pt-BR" dirty="0"/>
          </a:p>
          <a:p>
            <a:r>
              <a:rPr lang="pt-BR" dirty="0"/>
              <a:t>Prover plataforma para empresas</a:t>
            </a:r>
          </a:p>
          <a:p>
            <a:pPr marL="457200" lvl="1" indent="0">
              <a:buNone/>
            </a:pPr>
            <a:r>
              <a:rPr lang="pt-BR" dirty="0"/>
              <a:t>- Gerenciar doações, ações e reações das instituições.</a:t>
            </a:r>
          </a:p>
        </p:txBody>
      </p:sp>
    </p:spTree>
    <p:extLst>
      <p:ext uri="{BB962C8B-B14F-4D97-AF65-F5344CB8AC3E}">
        <p14:creationId xmlns:p14="http://schemas.microsoft.com/office/powerpoint/2010/main" val="1393660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1154</TotalTime>
  <Words>594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Íon</vt:lpstr>
      <vt:lpstr>Pirâmide Educacional</vt:lpstr>
      <vt:lpstr>OBJETIVO</vt:lpstr>
      <vt:lpstr>Ranking - Aluno</vt:lpstr>
      <vt:lpstr>Ranking – Instituições de Ensino e professores</vt:lpstr>
      <vt:lpstr>Ranking – Empresas Parceiras</vt:lpstr>
      <vt:lpstr>O problema</vt:lpstr>
      <vt:lpstr>Ninguém falou que precisava ser bonito!!!!!!!</vt:lpstr>
      <vt:lpstr>Nossa visão sobre o problema</vt:lpstr>
      <vt:lpstr>A plataforma</vt:lpstr>
      <vt:lpstr>A plataforma</vt:lpstr>
      <vt:lpstr>Já ouviu falar da Pirâmide do ensino?!!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Pirâmide Educacional</dc:title>
  <dc:creator>L U C A S Paixao</dc:creator>
  <cp:lastModifiedBy>L U C A S Paixao</cp:lastModifiedBy>
  <cp:revision>12</cp:revision>
  <dcterms:created xsi:type="dcterms:W3CDTF">2019-11-26T16:13:11Z</dcterms:created>
  <dcterms:modified xsi:type="dcterms:W3CDTF">2019-11-27T14:22:12Z</dcterms:modified>
</cp:coreProperties>
</file>