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39" r:id="rId2"/>
    <p:sldId id="341" r:id="rId3"/>
    <p:sldId id="342" r:id="rId4"/>
    <p:sldId id="345" r:id="rId5"/>
    <p:sldId id="344" r:id="rId6"/>
    <p:sldId id="343" r:id="rId7"/>
    <p:sldId id="346" r:id="rId8"/>
    <p:sldId id="347" r:id="rId9"/>
    <p:sldId id="348" r:id="rId10"/>
    <p:sldId id="350" r:id="rId11"/>
    <p:sldId id="351" r:id="rId12"/>
  </p:sldIdLst>
  <p:sldSz cx="18288000" cy="10287000"/>
  <p:notesSz cx="6858000" cy="9144000"/>
  <p:embeddedFontLst>
    <p:embeddedFont>
      <p:font typeface="Big Shoulders Display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14"/>
    <a:srgbClr val="0000FF"/>
    <a:srgbClr val="072D4D"/>
    <a:srgbClr val="FAFAFA"/>
    <a:srgbClr val="F4F4F4"/>
    <a:srgbClr val="13538A"/>
    <a:srgbClr val="FFC331"/>
    <a:srgbClr val="FFCE20"/>
    <a:srgbClr val="F39920"/>
    <a:srgbClr val="932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1768" autoAdjust="0"/>
  </p:normalViewPr>
  <p:slideViewPr>
    <p:cSldViewPr>
      <p:cViewPr varScale="1">
        <p:scale>
          <a:sx n="68" d="100"/>
          <a:sy n="68" d="100"/>
        </p:scale>
        <p:origin x="786" y="84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32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89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45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7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9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20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89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4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C91BB87-8A17-4244-AD70-6C2238D44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40" y="4176577"/>
            <a:ext cx="6077798" cy="1933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3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73083B67-2FF7-48DC-9042-36AF19F10279}"/>
              </a:ext>
            </a:extLst>
          </p:cNvPr>
          <p:cNvGrpSpPr/>
          <p:nvPr/>
        </p:nvGrpSpPr>
        <p:grpSpPr>
          <a:xfrm>
            <a:off x="1113830" y="4068598"/>
            <a:ext cx="16060341" cy="4004019"/>
            <a:chOff x="723264" y="4068598"/>
            <a:chExt cx="16060341" cy="4004019"/>
          </a:xfrm>
        </p:grpSpPr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78456F2B-7CC8-4B3A-B3B3-C1928C1540FC}"/>
                </a:ext>
              </a:extLst>
            </p:cNvPr>
            <p:cNvSpPr/>
            <p:nvPr/>
          </p:nvSpPr>
          <p:spPr>
            <a:xfrm rot="5400000">
              <a:off x="8805264" y="5880107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50BC06C9-C373-42B9-A22F-F3635DFAB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264" y="4068598"/>
              <a:ext cx="8232983" cy="4004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6B081676-400C-4BE1-9CC3-9BFA632EF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5481" y="5008522"/>
              <a:ext cx="6148124" cy="2124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5092E8-C114-4D83-828B-4ACEDA29D0F3}"/>
              </a:ext>
            </a:extLst>
          </p:cNvPr>
          <p:cNvSpPr txBox="1"/>
          <p:nvPr/>
        </p:nvSpPr>
        <p:spPr>
          <a:xfrm>
            <a:off x="13854791" y="7353300"/>
            <a:ext cx="3319379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1 </a:t>
            </a:r>
            <a:r>
              <a:rPr lang="en-US" sz="2800" dirty="0" err="1">
                <a:solidFill>
                  <a:srgbClr val="C00000"/>
                </a:solidFill>
              </a:rPr>
              <a:t>linha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comando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41F7805-8F55-4944-B724-D039552CEBA7}"/>
              </a:ext>
            </a:extLst>
          </p:cNvPr>
          <p:cNvGrpSpPr/>
          <p:nvPr/>
        </p:nvGrpSpPr>
        <p:grpSpPr>
          <a:xfrm>
            <a:off x="1682393" y="4262633"/>
            <a:ext cx="14923214" cy="4046277"/>
            <a:chOff x="2209800" y="4219189"/>
            <a:chExt cx="14923214" cy="404627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8F42851-E7CB-4EE0-AACF-8241B6BC0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4219189"/>
              <a:ext cx="6714534" cy="4007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29C8A18E-CCB4-47A4-A3FB-5DFECFA8EF55}"/>
                </a:ext>
              </a:extLst>
            </p:cNvPr>
            <p:cNvSpPr/>
            <p:nvPr/>
          </p:nvSpPr>
          <p:spPr>
            <a:xfrm rot="5400000">
              <a:off x="8801100" y="6032219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3699F6F-6C3F-406D-826A-A512B45F2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9066" y="4258405"/>
              <a:ext cx="6473948" cy="4007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279C89B-E421-4337-BA01-0BB35AEFC81B}"/>
              </a:ext>
            </a:extLst>
          </p:cNvPr>
          <p:cNvSpPr txBox="1"/>
          <p:nvPr/>
        </p:nvSpPr>
        <p:spPr>
          <a:xfrm>
            <a:off x="13286228" y="8513125"/>
            <a:ext cx="3319379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1 </a:t>
            </a:r>
            <a:r>
              <a:rPr lang="en-US" sz="2800" dirty="0" err="1">
                <a:solidFill>
                  <a:srgbClr val="C00000"/>
                </a:solidFill>
              </a:rPr>
              <a:t>linha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comando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pic>
        <p:nvPicPr>
          <p:cNvPr id="1026" name="Picture 2" descr="pandas GIF">
            <a:extLst>
              <a:ext uri="{FF2B5EF4-FFF2-40B4-BE49-F238E27FC236}">
                <a16:creationId xmlns:a16="http://schemas.microsoft.com/office/drawing/2014/main" id="{BE231EDB-F3AB-42BE-AA6E-DEC295F1D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r="2197"/>
          <a:stretch/>
        </p:blipFill>
        <p:spPr bwMode="auto">
          <a:xfrm>
            <a:off x="5405235" y="3162300"/>
            <a:ext cx="747752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CAAC9DD1-84E8-427E-BBA9-1911BE5F893F}"/>
              </a:ext>
            </a:extLst>
          </p:cNvPr>
          <p:cNvSpPr txBox="1"/>
          <p:nvPr/>
        </p:nvSpPr>
        <p:spPr>
          <a:xfrm>
            <a:off x="5405235" y="271649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O PANDAS VAI TE AJUDAR MUITO!</a:t>
            </a: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904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pic>
        <p:nvPicPr>
          <p:cNvPr id="2050" name="Picture 2" descr="Angry Kung Fu Panda GIF">
            <a:extLst>
              <a:ext uri="{FF2B5EF4-FFF2-40B4-BE49-F238E27FC236}">
                <a16:creationId xmlns:a16="http://schemas.microsoft.com/office/drawing/2014/main" id="{44BE9252-EA76-4AF4-BB04-55E11C7E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35" y="3162300"/>
            <a:ext cx="7477528" cy="518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5405235" y="271649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O PANDAS VAI TE AJUDAR MUITO!</a:t>
            </a: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3C70051-6D0B-4671-B4C1-4888EE6F617A}"/>
              </a:ext>
            </a:extLst>
          </p:cNvPr>
          <p:cNvSpPr txBox="1"/>
          <p:nvPr/>
        </p:nvSpPr>
        <p:spPr>
          <a:xfrm>
            <a:off x="5415175" y="8897407"/>
            <a:ext cx="747752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6000" b="1" spc="77" dirty="0">
                <a:solidFill>
                  <a:srgbClr val="072D4D"/>
                </a:solidFill>
                <a:latin typeface="Lato"/>
              </a:rPr>
              <a:t>OU NÃO…</a:t>
            </a: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352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6A4F7CF-07A6-4A6D-82DD-371E45FC025D}"/>
              </a:ext>
            </a:extLst>
          </p:cNvPr>
          <p:cNvGrpSpPr/>
          <p:nvPr/>
        </p:nvGrpSpPr>
        <p:grpSpPr>
          <a:xfrm>
            <a:off x="3031210" y="3287485"/>
            <a:ext cx="12225581" cy="6323149"/>
            <a:chOff x="2023819" y="3287485"/>
            <a:chExt cx="12225581" cy="632314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3D2E7E5-3C03-48B6-BE6F-57AC0684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3819" y="3287485"/>
              <a:ext cx="6512707" cy="63231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37699384-F43A-40FC-A7DF-31DD6FF7DA17}"/>
                </a:ext>
              </a:extLst>
            </p:cNvPr>
            <p:cNvSpPr/>
            <p:nvPr/>
          </p:nvSpPr>
          <p:spPr>
            <a:xfrm rot="5400000">
              <a:off x="8611663" y="6258526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F0DC5AD-F78C-4BB4-BE94-5A11D4BED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0" y="3291161"/>
              <a:ext cx="3581400" cy="6319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37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6A4F7CF-07A6-4A6D-82DD-371E45FC025D}"/>
              </a:ext>
            </a:extLst>
          </p:cNvPr>
          <p:cNvGrpSpPr/>
          <p:nvPr/>
        </p:nvGrpSpPr>
        <p:grpSpPr>
          <a:xfrm>
            <a:off x="3031210" y="3287485"/>
            <a:ext cx="12225581" cy="6323149"/>
            <a:chOff x="2023819" y="3287485"/>
            <a:chExt cx="12225581" cy="632314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3D2E7E5-3C03-48B6-BE6F-57AC0684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3819" y="3287485"/>
              <a:ext cx="6512707" cy="63231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37699384-F43A-40FC-A7DF-31DD6FF7DA17}"/>
                </a:ext>
              </a:extLst>
            </p:cNvPr>
            <p:cNvSpPr/>
            <p:nvPr/>
          </p:nvSpPr>
          <p:spPr>
            <a:xfrm rot="5400000">
              <a:off x="8611663" y="6258526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F0DC5AD-F78C-4BB4-BE94-5A11D4BED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0" y="3291161"/>
              <a:ext cx="3581400" cy="6319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20FCB089-5B0E-48E3-A90B-B5F17341E6CD}"/>
              </a:ext>
            </a:extLst>
          </p:cNvPr>
          <p:cNvSpPr/>
          <p:nvPr/>
        </p:nvSpPr>
        <p:spPr>
          <a:xfrm>
            <a:off x="2895600" y="4914900"/>
            <a:ext cx="6781800" cy="381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6515D82-614F-4AA5-AA0C-6EC9940AF09F}"/>
              </a:ext>
            </a:extLst>
          </p:cNvPr>
          <p:cNvSpPr/>
          <p:nvPr/>
        </p:nvSpPr>
        <p:spPr>
          <a:xfrm>
            <a:off x="11582400" y="4686300"/>
            <a:ext cx="3735925" cy="381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32DFD6-C93B-4FC4-8198-0E4C84350CB7}"/>
              </a:ext>
            </a:extLst>
          </p:cNvPr>
          <p:cNvSpPr txBox="1"/>
          <p:nvPr/>
        </p:nvSpPr>
        <p:spPr>
          <a:xfrm>
            <a:off x="10134600" y="47741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LINHAS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51A8A6B-2FA4-4FD1-8970-4426B2C6074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9677400" y="4958834"/>
            <a:ext cx="457200" cy="146566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C7E5389-9A41-4061-A1B4-3BC7BCD3C5B2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rot="10800000" flipV="1">
            <a:off x="11024588" y="4876800"/>
            <a:ext cx="557813" cy="82034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40E443F-D737-4217-848A-1BD05A35C8F6}"/>
              </a:ext>
            </a:extLst>
          </p:cNvPr>
          <p:cNvSpPr/>
          <p:nvPr/>
        </p:nvSpPr>
        <p:spPr>
          <a:xfrm>
            <a:off x="6248400" y="3237380"/>
            <a:ext cx="1676401" cy="647812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D64F846-0C8A-4108-B6E9-B2717B1E287E}"/>
              </a:ext>
            </a:extLst>
          </p:cNvPr>
          <p:cNvSpPr/>
          <p:nvPr/>
        </p:nvSpPr>
        <p:spPr>
          <a:xfrm>
            <a:off x="13970573" y="3237380"/>
            <a:ext cx="659827" cy="647812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33A074-153B-4EB5-8A12-47901B7717BF}"/>
              </a:ext>
            </a:extLst>
          </p:cNvPr>
          <p:cNvSpPr txBox="1"/>
          <p:nvPr/>
        </p:nvSpPr>
        <p:spPr>
          <a:xfrm>
            <a:off x="10355160" y="2776469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COLUNAS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F4A0B509-F4E0-41A1-92DE-B9E2A1EC89FB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 rot="5400000" flipH="1" flipV="1">
            <a:off x="8582758" y="1464979"/>
            <a:ext cx="276245" cy="326855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B5C3B4C9-7944-496E-BDF7-B456FA268DC5}"/>
              </a:ext>
            </a:extLst>
          </p:cNvPr>
          <p:cNvCxnSpPr>
            <a:cxnSpLocks/>
            <a:stCxn id="22" idx="0"/>
            <a:endCxn id="23" idx="3"/>
          </p:cNvCxnSpPr>
          <p:nvPr/>
        </p:nvCxnSpPr>
        <p:spPr>
          <a:xfrm rot="16200000" flipV="1">
            <a:off x="12741648" y="1678540"/>
            <a:ext cx="276245" cy="284143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3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6A4F7CF-07A6-4A6D-82DD-371E45FC025D}"/>
              </a:ext>
            </a:extLst>
          </p:cNvPr>
          <p:cNvGrpSpPr/>
          <p:nvPr/>
        </p:nvGrpSpPr>
        <p:grpSpPr>
          <a:xfrm>
            <a:off x="3031210" y="3287485"/>
            <a:ext cx="12225581" cy="6323149"/>
            <a:chOff x="2023819" y="3287485"/>
            <a:chExt cx="12225581" cy="632314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3D2E7E5-3C03-48B6-BE6F-57AC0684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3819" y="3287485"/>
              <a:ext cx="6512707" cy="63231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37699384-F43A-40FC-A7DF-31DD6FF7DA17}"/>
                </a:ext>
              </a:extLst>
            </p:cNvPr>
            <p:cNvSpPr/>
            <p:nvPr/>
          </p:nvSpPr>
          <p:spPr>
            <a:xfrm rot="5400000">
              <a:off x="8611663" y="6258526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F0DC5AD-F78C-4BB4-BE94-5A11D4BED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0" y="3291161"/>
              <a:ext cx="3581400" cy="6319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4F68F1-2BF4-4CBB-AA90-2E2606A47E95}"/>
              </a:ext>
            </a:extLst>
          </p:cNvPr>
          <p:cNvSpPr txBox="1"/>
          <p:nvPr/>
        </p:nvSpPr>
        <p:spPr>
          <a:xfrm>
            <a:off x="5497539" y="2839134"/>
            <a:ext cx="158004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TABELA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89176B-A342-431C-9BEE-329DF5A254AD}"/>
              </a:ext>
            </a:extLst>
          </p:cNvPr>
          <p:cNvSpPr txBox="1"/>
          <p:nvPr/>
        </p:nvSpPr>
        <p:spPr>
          <a:xfrm>
            <a:off x="12347932" y="2805818"/>
            <a:ext cx="223631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DataFrame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6A4F7CF-07A6-4A6D-82DD-371E45FC025D}"/>
              </a:ext>
            </a:extLst>
          </p:cNvPr>
          <p:cNvGrpSpPr/>
          <p:nvPr/>
        </p:nvGrpSpPr>
        <p:grpSpPr>
          <a:xfrm>
            <a:off x="3031210" y="3287485"/>
            <a:ext cx="12225581" cy="6323149"/>
            <a:chOff x="2023819" y="3287485"/>
            <a:chExt cx="12225581" cy="632314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3D2E7E5-3C03-48B6-BE6F-57AC0684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3819" y="3287485"/>
              <a:ext cx="6512707" cy="63231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37699384-F43A-40FC-A7DF-31DD6FF7DA17}"/>
                </a:ext>
              </a:extLst>
            </p:cNvPr>
            <p:cNvSpPr/>
            <p:nvPr/>
          </p:nvSpPr>
          <p:spPr>
            <a:xfrm rot="5400000">
              <a:off x="8611663" y="6258526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F0DC5AD-F78C-4BB4-BE94-5A11D4BED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0" y="3291161"/>
              <a:ext cx="3581400" cy="6319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89176B-A342-431C-9BEE-329DF5A254AD}"/>
              </a:ext>
            </a:extLst>
          </p:cNvPr>
          <p:cNvSpPr txBox="1"/>
          <p:nvPr/>
        </p:nvSpPr>
        <p:spPr>
          <a:xfrm>
            <a:off x="12347932" y="1907506"/>
            <a:ext cx="223631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DataFrame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17F3C16-7818-443C-8657-C6C878CBE752}"/>
              </a:ext>
            </a:extLst>
          </p:cNvPr>
          <p:cNvSpPr/>
          <p:nvPr/>
        </p:nvSpPr>
        <p:spPr>
          <a:xfrm>
            <a:off x="13970573" y="3237380"/>
            <a:ext cx="659827" cy="64781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827142-00D6-465E-AFE7-C2C2A39F726D}"/>
              </a:ext>
            </a:extLst>
          </p:cNvPr>
          <p:cNvSpPr txBox="1"/>
          <p:nvPr/>
        </p:nvSpPr>
        <p:spPr>
          <a:xfrm>
            <a:off x="13773739" y="2660889"/>
            <a:ext cx="1053494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19339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A08AD05-D9F7-4C2C-86DC-C2AE9CD3935C}"/>
              </a:ext>
            </a:extLst>
          </p:cNvPr>
          <p:cNvGrpSpPr/>
          <p:nvPr/>
        </p:nvGrpSpPr>
        <p:grpSpPr>
          <a:xfrm>
            <a:off x="1938421" y="3619500"/>
            <a:ext cx="14411158" cy="5703969"/>
            <a:chOff x="1817712" y="3619500"/>
            <a:chExt cx="14411158" cy="5703969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37699384-F43A-40FC-A7DF-31DD6FF7DA17}"/>
                </a:ext>
              </a:extLst>
            </p:cNvPr>
            <p:cNvSpPr/>
            <p:nvPr/>
          </p:nvSpPr>
          <p:spPr>
            <a:xfrm rot="5400000">
              <a:off x="9579700" y="6258526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55781C8-A829-4DC2-9CE3-68361841D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712" y="3619500"/>
              <a:ext cx="7778139" cy="57039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933F1BA-C857-4CE6-A8BD-AA69BA9F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4749" y="5458426"/>
              <a:ext cx="4684121" cy="19811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6331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36286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PANDAS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D0F08F-FF4D-430F-BC3F-F05744DDCFFA}"/>
              </a:ext>
            </a:extLst>
          </p:cNvPr>
          <p:cNvSpPr txBox="1"/>
          <p:nvPr/>
        </p:nvSpPr>
        <p:spPr>
          <a:xfrm>
            <a:off x="715243" y="2450887"/>
            <a:ext cx="782128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62"/>
              </a:lnSpc>
            </a:pP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Pandas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400" b="1" spc="77" dirty="0">
                <a:solidFill>
                  <a:srgbClr val="072D4D"/>
                </a:solidFill>
                <a:latin typeface="Lato"/>
              </a:rPr>
              <a:t> é </a:t>
            </a:r>
            <a:r>
              <a:rPr lang="en-US" sz="3400" b="1" spc="77" dirty="0" err="1">
                <a:solidFill>
                  <a:srgbClr val="072D4D"/>
                </a:solidFill>
                <a:latin typeface="Lato"/>
              </a:rPr>
              <a:t>complicado</a:t>
            </a:r>
            <a:endParaRPr lang="en-US" sz="3400" b="1" spc="77" dirty="0">
              <a:solidFill>
                <a:srgbClr val="072D4D"/>
              </a:solidFill>
              <a:latin typeface="Lato"/>
            </a:endParaRPr>
          </a:p>
          <a:p>
            <a:pPr algn="just">
              <a:lnSpc>
                <a:spcPts val="2862"/>
              </a:lnSpc>
            </a:pP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A08AD05-D9F7-4C2C-86DC-C2AE9CD3935C}"/>
              </a:ext>
            </a:extLst>
          </p:cNvPr>
          <p:cNvGrpSpPr/>
          <p:nvPr/>
        </p:nvGrpSpPr>
        <p:grpSpPr>
          <a:xfrm>
            <a:off x="1938421" y="3619500"/>
            <a:ext cx="14411158" cy="5703969"/>
            <a:chOff x="1817712" y="3619500"/>
            <a:chExt cx="14411158" cy="5703969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37699384-F43A-40FC-A7DF-31DD6FF7DA17}"/>
                </a:ext>
              </a:extLst>
            </p:cNvPr>
            <p:cNvSpPr/>
            <p:nvPr/>
          </p:nvSpPr>
          <p:spPr>
            <a:xfrm rot="5400000">
              <a:off x="9579700" y="6258526"/>
              <a:ext cx="1981200" cy="3810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55781C8-A829-4DC2-9CE3-68361841D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712" y="3619500"/>
              <a:ext cx="7778139" cy="57039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933F1BA-C857-4CE6-A8BD-AA69BA9F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4749" y="5458426"/>
              <a:ext cx="4684121" cy="19811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5EB6BC-5B4D-4304-918E-DB2216C0DCA1}"/>
              </a:ext>
            </a:extLst>
          </p:cNvPr>
          <p:cNvSpPr txBox="1"/>
          <p:nvPr/>
        </p:nvSpPr>
        <p:spPr>
          <a:xfrm>
            <a:off x="12039600" y="7658100"/>
            <a:ext cx="4309979" cy="9541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solidFill>
                  <a:srgbClr val="C00000"/>
                </a:solidFill>
              </a:rPr>
              <a:t>Todos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os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elementos</a:t>
            </a:r>
            <a:r>
              <a:rPr lang="en-US" sz="2800" dirty="0">
                <a:solidFill>
                  <a:srgbClr val="C00000"/>
                </a:solidFill>
              </a:rPr>
              <a:t> da </a:t>
            </a:r>
            <a:r>
              <a:rPr lang="en-US" sz="2800" dirty="0" err="1">
                <a:solidFill>
                  <a:srgbClr val="C00000"/>
                </a:solidFill>
              </a:rPr>
              <a:t>coluna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são</a:t>
            </a:r>
            <a:r>
              <a:rPr lang="en-US" sz="2800" dirty="0">
                <a:solidFill>
                  <a:srgbClr val="C00000"/>
                </a:solidFill>
              </a:rPr>
              <a:t> do </a:t>
            </a:r>
            <a:r>
              <a:rPr lang="en-US" sz="2800" dirty="0" err="1">
                <a:solidFill>
                  <a:srgbClr val="C00000"/>
                </a:solidFill>
              </a:rPr>
              <a:t>mesmo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tipo</a:t>
            </a:r>
            <a:r>
              <a:rPr lang="en-US" sz="28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382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29139</TotalTime>
  <Words>95</Words>
  <Application>Microsoft Office PowerPoint</Application>
  <PresentationFormat>Personalizar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Lato</vt:lpstr>
      <vt:lpstr>Arial</vt:lpstr>
      <vt:lpstr>Big Shoulders Display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 - Pyhton Impresisonador (1920 x 1080 px)</dc:title>
  <dc:creator>Felipe</dc:creator>
  <cp:lastModifiedBy>Jean Luca Simas</cp:lastModifiedBy>
  <cp:revision>743</cp:revision>
  <dcterms:created xsi:type="dcterms:W3CDTF">2006-08-16T00:00:00Z</dcterms:created>
  <dcterms:modified xsi:type="dcterms:W3CDTF">2022-03-30T13:13:46Z</dcterms:modified>
  <dc:identifier>DAExEKVsRbk</dc:identifier>
</cp:coreProperties>
</file>