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0F918-DFBD-4B92-932C-F02D0C04C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REMEMBER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5D5F15-5CBB-47E2-9B7C-D7896907E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LEMBRE-ME</a:t>
            </a:r>
          </a:p>
        </p:txBody>
      </p:sp>
    </p:spTree>
    <p:extLst>
      <p:ext uri="{BB962C8B-B14F-4D97-AF65-F5344CB8AC3E}">
        <p14:creationId xmlns:p14="http://schemas.microsoft.com/office/powerpoint/2010/main" val="247901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4FD75-E45C-478C-AE67-C92331BE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B2027-F11F-4039-B67E-35EB34A530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É lembrar do cliente realizar a compra</a:t>
            </a:r>
          </a:p>
        </p:txBody>
      </p:sp>
    </p:spTree>
    <p:extLst>
      <p:ext uri="{BB962C8B-B14F-4D97-AF65-F5344CB8AC3E}">
        <p14:creationId xmlns:p14="http://schemas.microsoft.com/office/powerpoint/2010/main" val="281667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11DA-5F68-47C5-A24D-47D329E6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E9636-CD3E-4785-8CC9-8A8D4B10AC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Todas as pessoas adultas (  menores de 15 anos não usam   )</a:t>
            </a:r>
          </a:p>
        </p:txBody>
      </p:sp>
    </p:spTree>
    <p:extLst>
      <p:ext uri="{BB962C8B-B14F-4D97-AF65-F5344CB8AC3E}">
        <p14:creationId xmlns:p14="http://schemas.microsoft.com/office/powerpoint/2010/main" val="97809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3BF21-1461-4FA1-891D-226FB4DF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53" y="228601"/>
            <a:ext cx="10396882" cy="920578"/>
          </a:xfrm>
        </p:spPr>
        <p:txBody>
          <a:bodyPr/>
          <a:lstStyle/>
          <a:p>
            <a:r>
              <a:rPr lang="pt-BR" dirty="0"/>
              <a:t>aplicativo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6BB7E62-1F38-43CC-961B-7A57193041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9642" y="1029561"/>
            <a:ext cx="9393592" cy="49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4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E5682-A43A-4257-B13F-5AB91462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3314"/>
            <a:ext cx="10396882" cy="883508"/>
          </a:xfrm>
        </p:spPr>
        <p:txBody>
          <a:bodyPr/>
          <a:lstStyle/>
          <a:p>
            <a:r>
              <a:rPr lang="pt-BR" dirty="0"/>
              <a:t>telas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1C4B829-40BB-436D-ADB2-C40C32EF85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6197" y="1467062"/>
            <a:ext cx="2366318" cy="41672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FB79755-1CB8-438A-B33C-32C7A094F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11" y="1467062"/>
            <a:ext cx="2449964" cy="41819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A66801-35A5-480A-BB53-2B0955C58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671" y="1467063"/>
            <a:ext cx="2505671" cy="40805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C0F47F-B960-4D17-A29A-4D1991F9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438" y="1467063"/>
            <a:ext cx="2312243" cy="40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7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D2C6A35-AA80-4862-89B4-03B842E40A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3681" y="840396"/>
            <a:ext cx="2561113" cy="45385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76C8B3-CD5E-4F22-BB23-FFD04BC7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31" y="840396"/>
            <a:ext cx="2561113" cy="45385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6B3B32-7EB4-46EA-9B5D-0CAE99DE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479" y="840396"/>
            <a:ext cx="2555811" cy="45385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A00837-9F69-48AC-962D-0AFE81F53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029" y="840396"/>
            <a:ext cx="2750276" cy="45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F19AC0-3D52-467E-BBEF-C7F58E839F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9437" y="420129"/>
            <a:ext cx="2715469" cy="47821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9E63E1-973B-42AE-BC9C-C15F5BDF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84" y="420129"/>
            <a:ext cx="2553021" cy="47821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C596DD6-07D5-499E-99D1-EF6A8D7B0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09" y="420129"/>
            <a:ext cx="2891923" cy="47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9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22</TotalTime>
  <Words>27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REMEMBER ME</vt:lpstr>
      <vt:lpstr>Objetivo</vt:lpstr>
      <vt:lpstr>Publico alvo</vt:lpstr>
      <vt:lpstr>aplicativo</vt:lpstr>
      <vt:lpstr>telas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 ME</dc:title>
  <dc:creator>WAGNER DE SOUZA FELIPPE</dc:creator>
  <cp:lastModifiedBy>WAGNER DE SOUZA FELIPPE</cp:lastModifiedBy>
  <cp:revision>3</cp:revision>
  <dcterms:created xsi:type="dcterms:W3CDTF">2018-07-02T22:26:04Z</dcterms:created>
  <dcterms:modified xsi:type="dcterms:W3CDTF">2018-07-02T22:49:18Z</dcterms:modified>
</cp:coreProperties>
</file>